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485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172D7-550B-4043-A34A-816520FE0505}" type="datetimeFigureOut">
              <a:rPr lang="de-AT" smtClean="0"/>
              <a:t>15.05.2014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E5B4C-1005-4EEF-B692-FF1A3A86E85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33020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172D7-550B-4043-A34A-816520FE0505}" type="datetimeFigureOut">
              <a:rPr lang="de-AT" smtClean="0"/>
              <a:t>15.05.2014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E5B4C-1005-4EEF-B692-FF1A3A86E85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19971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172D7-550B-4043-A34A-816520FE0505}" type="datetimeFigureOut">
              <a:rPr lang="de-AT" smtClean="0"/>
              <a:t>15.05.2014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E5B4C-1005-4EEF-B692-FF1A3A86E85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3093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172D7-550B-4043-A34A-816520FE0505}" type="datetimeFigureOut">
              <a:rPr lang="de-AT" smtClean="0"/>
              <a:t>15.05.2014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E5B4C-1005-4EEF-B692-FF1A3A86E85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55748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172D7-550B-4043-A34A-816520FE0505}" type="datetimeFigureOut">
              <a:rPr lang="de-AT" smtClean="0"/>
              <a:t>15.05.2014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E5B4C-1005-4EEF-B692-FF1A3A86E85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14106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172D7-550B-4043-A34A-816520FE0505}" type="datetimeFigureOut">
              <a:rPr lang="de-AT" smtClean="0"/>
              <a:t>15.05.2014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E5B4C-1005-4EEF-B692-FF1A3A86E85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85467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172D7-550B-4043-A34A-816520FE0505}" type="datetimeFigureOut">
              <a:rPr lang="de-AT" smtClean="0"/>
              <a:t>15.05.2014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E5B4C-1005-4EEF-B692-FF1A3A86E85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48234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172D7-550B-4043-A34A-816520FE0505}" type="datetimeFigureOut">
              <a:rPr lang="de-AT" smtClean="0"/>
              <a:t>15.05.2014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E5B4C-1005-4EEF-B692-FF1A3A86E85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08577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172D7-550B-4043-A34A-816520FE0505}" type="datetimeFigureOut">
              <a:rPr lang="de-AT" smtClean="0"/>
              <a:t>15.05.2014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E5B4C-1005-4EEF-B692-FF1A3A86E85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6562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172D7-550B-4043-A34A-816520FE0505}" type="datetimeFigureOut">
              <a:rPr lang="de-AT" smtClean="0"/>
              <a:t>15.05.2014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E5B4C-1005-4EEF-B692-FF1A3A86E85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33450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172D7-550B-4043-A34A-816520FE0505}" type="datetimeFigureOut">
              <a:rPr lang="de-AT" smtClean="0"/>
              <a:t>15.05.2014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E5B4C-1005-4EEF-B692-FF1A3A86E85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79983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172D7-550B-4043-A34A-816520FE0505}" type="datetimeFigureOut">
              <a:rPr lang="de-AT" smtClean="0"/>
              <a:t>15.05.2014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E5B4C-1005-4EEF-B692-FF1A3A86E85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04151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Inhalt der Datei unerheblich!</a:t>
            </a:r>
            <a:br>
              <a:rPr lang="de-AT" dirty="0" smtClean="0"/>
            </a:br>
            <a:r>
              <a:rPr lang="de-AT" dirty="0" smtClean="0"/>
              <a:t>Bitte schließen Sie das Dokument!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6423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Inhalt der Datei unerheblich! Bitte schließen Sie das Dokument!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Inhalt der Datei unerheblich! Bitte schließen Sie das Dokument!</dc:title>
  <dc:creator>Christoph Grill</dc:creator>
  <cp:lastModifiedBy>Christoph Grill</cp:lastModifiedBy>
  <cp:revision>1</cp:revision>
  <dcterms:created xsi:type="dcterms:W3CDTF">2014-05-14T22:37:30Z</dcterms:created>
  <dcterms:modified xsi:type="dcterms:W3CDTF">2014-05-14T22:38:04Z</dcterms:modified>
</cp:coreProperties>
</file>