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59" r:id="rId6"/>
    <p:sldId id="267" r:id="rId7"/>
    <p:sldId id="263" r:id="rId8"/>
    <p:sldId id="266" r:id="rId9"/>
    <p:sldId id="265" r:id="rId1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696" y="96"/>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7-27T19:28:50.287"/>
    </inkml:context>
    <inkml:brush xml:id="br0">
      <inkml:brushProperty name="width" value="0.035" units="cm"/>
      <inkml:brushProperty name="height" value="0.035" units="cm"/>
    </inkml:brush>
  </inkml:definitions>
  <inkml:trace contextRef="#ctx0" brushRef="#br0">439 27 24575,'-4'2'0,"0"0"0,-1 0 0,1 0 0,0 1 0,0-1 0,0 1 0,0 0 0,-5 5 0,-6 4 0,8-7 0,-22 14 0,27-15 0,19-10 0,-5 1 0,13-5 0,-1-2 0,34-20 0,-121 47 0,23-1 0,2 2 0,-1 1 0,-62 40 0,129-74 0,-6 4 0,-1 0 0,23-20 0,-35 25 0,-3 4 0,-1-1 0,1 0 0,-1 0 0,0-1 0,0 0 0,-1 0 0,0 0 0,5-8 0,-9 14 0,0 0 0,0 0 0,0 0 0,0-1 0,0 1 0,0 0 0,0 0 0,0 0 0,0 0 0,0-1 0,0 1 0,0 0 0,0 0 0,0 0 0,0 0 0,0-1 0,0 1 0,0 0 0,0 0 0,0 0 0,0-1 0,0 1 0,0 0 0,0 0 0,0 0 0,0 0 0,0 0 0,0-1 0,0 1 0,-1 0 0,1 0 0,0 0 0,0 0 0,0 0 0,0 0 0,0-1 0,-1 1 0,1 0 0,0 0 0,0 0 0,0 0 0,0 0 0,0 0 0,-1 0 0,1 0 0,0 0 0,0 0 0,-14 1 0,-16 9 0,29-9 0,-51 18 0,2 3 0,0 1 0,-88 59 0,207-113 0,-16-7 0,-43 31 0,-37 25 0,-73 56 0,100-73 0,0-1 0,0 0 0,-1 0 0,1 1 0,0-1 0,-1 0 0,1 0 0,0 0 0,0 0 0,-1 1 0,1-1 0,0 0 0,-1 0 0,1 0 0,0 0 0,-1 0 0,1 0 0,0 0 0,-1 0 0,1 0 0,0 0 0,-1 0 0,1 0 0,0 0 0,-1 0 0,1 0 0,0 0 0,-1-1 0,1 1 0,0 0 0,-1 0 0,1 0 0,0 0 0,0-1 0,-1 1 0,1 0 0,-5-14 0,5 13 0,1 0 0,-1 0 0,0 0 0,0 1 0,-1-1 0,1 0 0,0 0 0,0 0 0,0 0 0,-1 0 0,1 1 0,0-1 0,-1 0 0,1 0 0,0 0 0,-1 1 0,1-1 0,-1 0 0,1 0 0,-1 1 0,0-1 0,1 1 0,-1-1 0,0 1 0,1-1 0,-1 1 0,0-1 0,0 1 0,0-1 0,1 1 0,-1 0 0,0-1 0,0 1 0,0 0 0,0 0 0,1 0 0,-1 0 0,0 0 0,0 0 0,0 0 0,-1 0 0,30 21 0,60 25-1365</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7-27T19:29:00.700"/>
    </inkml:context>
    <inkml:brush xml:id="br0">
      <inkml:brushProperty name="width" value="0.2" units="cm"/>
      <inkml:brushProperty name="height" value="0.2" units="cm"/>
      <inkml:brushProperty name="color" value="#333333"/>
    </inkml:brush>
  </inkml:definitions>
  <inkml:trace contextRef="#ctx0" brushRef="#br0">145 273 24575,'17'0'0,"0"0"0,0-2 0,1 0 0,-1-1 0,0 0 0,-1-1 0,25-10 0,-32 9 0,0 1 0,0-1 0,-1 0 0,1-1 0,-1 0 0,-1-1 0,1 0 0,-1 0 0,0 0 0,-1-1 0,1 0 0,-2 0 0,1 0 0,5-12 0,-8 13 0,13-32 0,-16 39 0,0 0 0,0-1 0,0 1 0,0 0 0,0-1 0,0 1 0,0-1 0,0 1 0,0 0 0,0-1 0,0 1 0,0 0 0,0-1 0,0 1 0,0-1 0,0 1 0,-1 0 0,1-1 0,0 1 0,0 0 0,0-1 0,-1 1 0,1 0 0,0 0 0,0-1 0,-1 1 0,1 0 0,0 0 0,-1-1 0,1 1 0,0 0 0,-1 0 0,-23 4 0,-24 20 0,2 2 0,-86 61 0,25-13 0,94-66 0,0-1 0,-1 0 0,-24 8 0,156-76 0,214-87 0,-251 121 0,-65 23 0,1-1 0,0 0 0,-1-2 0,21-11 0,-9 0-48,-20 12-171,1 1-1,-1-1 1,1 1-1,1 1 1,15-6-1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7-27T19:29:01.813"/>
    </inkml:context>
    <inkml:brush xml:id="br0">
      <inkml:brushProperty name="width" value="0.2" units="cm"/>
      <inkml:brushProperty name="height" value="0.2" units="cm"/>
      <inkml:brushProperty name="color" value="#333333"/>
    </inkml:brush>
  </inkml:definitions>
  <inkml:trace contextRef="#ctx0" brushRef="#br0">1 0 24575</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7-27T19:29:02.942"/>
    </inkml:context>
    <inkml:brush xml:id="br0">
      <inkml:brushProperty name="width" value="0.2" units="cm"/>
      <inkml:brushProperty name="height" value="0.2" units="cm"/>
      <inkml:brushProperty name="color" value="#333333"/>
    </inkml:brush>
  </inkml:definitions>
  <inkml:trace contextRef="#ctx0" brushRef="#br0">1 0 24575</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7-27T19:29:08.640"/>
    </inkml:context>
    <inkml:brush xml:id="br0">
      <inkml:brushProperty name="width" value="0.2" units="cm"/>
      <inkml:brushProperty name="height" value="0.2" units="cm"/>
    </inkml:brush>
  </inkml:definitions>
  <inkml:trace contextRef="#ctx0" brushRef="#br0">0 0 24575</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7-27T19:29:11.429"/>
    </inkml:context>
    <inkml:brush xml:id="br0">
      <inkml:brushProperty name="width" value="0.2" units="cm"/>
      <inkml:brushProperty name="height" value="0.2" units="cm"/>
    </inkml:brush>
  </inkml:definitions>
  <inkml:trace contextRef="#ctx0" brushRef="#br0">672 45 24575,'1'0'0,"0"0"0,0 0 0,1 0 0,-1-1 0,0 1 0,0 0 0,0 1 0,0-1 0,0 0 0,0 0 0,0 0 0,0 1 0,1-1 0,-1 0 0,0 1 0,0-1 0,0 1 0,0-1 0,-1 1 0,1 0 0,0-1 0,0 1 0,0 0 0,0 0 0,-1-1 0,1 1 0,1 1 0,-2 0 0,0-1 0,-1 1 0,1-1 0,0 1 0,0-1 0,-1 1 0,1-1 0,0 1 0,-1-1 0,0 0 0,1 1 0,-1-1 0,0 0 0,0 0 0,1 1 0,-1-1 0,-2 1 0,-47 46 0,19-26 0,-1-1 0,-1-1 0,0-2 0,-2-1 0,-57 20 0,-91 35 0,9-13 0,173-58 0,1-1 0,-1 1 0,0-1 0,1 1 0,-1-1 0,0 0 0,0 1 0,1-1 0,-1 0 0,0 1 0,0-1 0,0 0 0,0 0 0,1 0 0,-1 0 0,0 0 0,0 0 0,0 0 0,0 0 0,1 0 0,-1 0 0,0 0 0,0-1 0,0 1 0,0 0 0,1-1 0,-1 1 0,0 0 0,0-1 0,1 1 0,-2-1 0,2-1 0,0 1 0,0-1 0,-1 1 0,1-1 0,0 1 0,1-1 0,-1 1 0,0-1 0,0 1 0,1-1 0,-1 1 0,0-1 0,1 1 0,0 0 0,0-3 0,4-5 0,0 1 0,0-1 0,0 1 0,12-14 0,15-3 0,1 0 0,1 2 0,63-32 0,-67 39 0,258-129 0,-241 120-1365</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9A499A-DCDE-9368-567E-C11BCDDC9D13}"/>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AT"/>
          </a:p>
        </p:txBody>
      </p:sp>
      <p:sp>
        <p:nvSpPr>
          <p:cNvPr id="3" name="Untertitel 2">
            <a:extLst>
              <a:ext uri="{FF2B5EF4-FFF2-40B4-BE49-F238E27FC236}">
                <a16:creationId xmlns:a16="http://schemas.microsoft.com/office/drawing/2014/main" id="{C334B8D0-260B-5123-BCF7-39F2B80E55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AT"/>
          </a:p>
        </p:txBody>
      </p:sp>
      <p:sp>
        <p:nvSpPr>
          <p:cNvPr id="4" name="Datumsplatzhalter 3">
            <a:extLst>
              <a:ext uri="{FF2B5EF4-FFF2-40B4-BE49-F238E27FC236}">
                <a16:creationId xmlns:a16="http://schemas.microsoft.com/office/drawing/2014/main" id="{36381468-9F76-78AB-EDBF-30E71C63914C}"/>
              </a:ext>
            </a:extLst>
          </p:cNvPr>
          <p:cNvSpPr>
            <a:spLocks noGrp="1"/>
          </p:cNvSpPr>
          <p:nvPr>
            <p:ph type="dt" sz="half" idx="10"/>
          </p:nvPr>
        </p:nvSpPr>
        <p:spPr/>
        <p:txBody>
          <a:bodyPr/>
          <a:lstStyle/>
          <a:p>
            <a:fld id="{5E98C9DC-3387-4575-80B5-1040628FE992}" type="datetimeFigureOut">
              <a:rPr lang="de-AT" smtClean="0"/>
              <a:t>27.07.2024</a:t>
            </a:fld>
            <a:endParaRPr lang="de-AT"/>
          </a:p>
        </p:txBody>
      </p:sp>
      <p:sp>
        <p:nvSpPr>
          <p:cNvPr id="5" name="Fußzeilenplatzhalter 4">
            <a:extLst>
              <a:ext uri="{FF2B5EF4-FFF2-40B4-BE49-F238E27FC236}">
                <a16:creationId xmlns:a16="http://schemas.microsoft.com/office/drawing/2014/main" id="{B0F5E224-11A1-4A5D-7B99-E8C80C73895B}"/>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D10FD68D-CCD3-E6F3-29A0-11CDC8FAAA9C}"/>
              </a:ext>
            </a:extLst>
          </p:cNvPr>
          <p:cNvSpPr>
            <a:spLocks noGrp="1"/>
          </p:cNvSpPr>
          <p:nvPr>
            <p:ph type="sldNum" sz="quarter" idx="12"/>
          </p:nvPr>
        </p:nvSpPr>
        <p:spPr/>
        <p:txBody>
          <a:bodyPr/>
          <a:lstStyle/>
          <a:p>
            <a:fld id="{4111964E-FEE9-48F6-AADD-29E7CB96E015}" type="slidenum">
              <a:rPr lang="de-AT" smtClean="0"/>
              <a:t>‹Nr.›</a:t>
            </a:fld>
            <a:endParaRPr lang="de-AT"/>
          </a:p>
        </p:txBody>
      </p:sp>
    </p:spTree>
    <p:extLst>
      <p:ext uri="{BB962C8B-B14F-4D97-AF65-F5344CB8AC3E}">
        <p14:creationId xmlns:p14="http://schemas.microsoft.com/office/powerpoint/2010/main" val="3458373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7C866D-7270-8032-3AE4-10894583CDFE}"/>
              </a:ext>
            </a:extLst>
          </p:cNvPr>
          <p:cNvSpPr>
            <a:spLocks noGrp="1"/>
          </p:cNvSpPr>
          <p:nvPr>
            <p:ph type="title"/>
          </p:nvPr>
        </p:nvSpPr>
        <p:spPr/>
        <p:txBody>
          <a:bodyPr/>
          <a:lstStyle/>
          <a:p>
            <a:r>
              <a:rPr lang="de-DE"/>
              <a:t>Mastertitelformat bearbeiten</a:t>
            </a:r>
            <a:endParaRPr lang="de-AT"/>
          </a:p>
        </p:txBody>
      </p:sp>
      <p:sp>
        <p:nvSpPr>
          <p:cNvPr id="3" name="Vertikaler Textplatzhalter 2">
            <a:extLst>
              <a:ext uri="{FF2B5EF4-FFF2-40B4-BE49-F238E27FC236}">
                <a16:creationId xmlns:a16="http://schemas.microsoft.com/office/drawing/2014/main" id="{F8B97C7D-F732-3C43-8D33-63F3450510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8F8ACFAC-4C25-3D64-7574-50214DECB237}"/>
              </a:ext>
            </a:extLst>
          </p:cNvPr>
          <p:cNvSpPr>
            <a:spLocks noGrp="1"/>
          </p:cNvSpPr>
          <p:nvPr>
            <p:ph type="dt" sz="half" idx="10"/>
          </p:nvPr>
        </p:nvSpPr>
        <p:spPr/>
        <p:txBody>
          <a:bodyPr/>
          <a:lstStyle/>
          <a:p>
            <a:fld id="{5E98C9DC-3387-4575-80B5-1040628FE992}" type="datetimeFigureOut">
              <a:rPr lang="de-AT" smtClean="0"/>
              <a:t>27.07.2024</a:t>
            </a:fld>
            <a:endParaRPr lang="de-AT"/>
          </a:p>
        </p:txBody>
      </p:sp>
      <p:sp>
        <p:nvSpPr>
          <p:cNvPr id="5" name="Fußzeilenplatzhalter 4">
            <a:extLst>
              <a:ext uri="{FF2B5EF4-FFF2-40B4-BE49-F238E27FC236}">
                <a16:creationId xmlns:a16="http://schemas.microsoft.com/office/drawing/2014/main" id="{A59BCC69-17FB-D390-9318-32D95ED90A1E}"/>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DCCD4E06-A78C-7198-F0CF-E39804450ED2}"/>
              </a:ext>
            </a:extLst>
          </p:cNvPr>
          <p:cNvSpPr>
            <a:spLocks noGrp="1"/>
          </p:cNvSpPr>
          <p:nvPr>
            <p:ph type="sldNum" sz="quarter" idx="12"/>
          </p:nvPr>
        </p:nvSpPr>
        <p:spPr/>
        <p:txBody>
          <a:bodyPr/>
          <a:lstStyle/>
          <a:p>
            <a:fld id="{4111964E-FEE9-48F6-AADD-29E7CB96E015}" type="slidenum">
              <a:rPr lang="de-AT" smtClean="0"/>
              <a:t>‹Nr.›</a:t>
            </a:fld>
            <a:endParaRPr lang="de-AT"/>
          </a:p>
        </p:txBody>
      </p:sp>
    </p:spTree>
    <p:extLst>
      <p:ext uri="{BB962C8B-B14F-4D97-AF65-F5344CB8AC3E}">
        <p14:creationId xmlns:p14="http://schemas.microsoft.com/office/powerpoint/2010/main" val="3058337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F0A836E5-23E4-5C82-F4D3-25AD2D6852DA}"/>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AT"/>
          </a:p>
        </p:txBody>
      </p:sp>
      <p:sp>
        <p:nvSpPr>
          <p:cNvPr id="3" name="Vertikaler Textplatzhalter 2">
            <a:extLst>
              <a:ext uri="{FF2B5EF4-FFF2-40B4-BE49-F238E27FC236}">
                <a16:creationId xmlns:a16="http://schemas.microsoft.com/office/drawing/2014/main" id="{629E3D44-44DF-DE4E-F5DB-A3734839015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ABCF7DB0-1F6B-118D-3056-A7AA833BE2DF}"/>
              </a:ext>
            </a:extLst>
          </p:cNvPr>
          <p:cNvSpPr>
            <a:spLocks noGrp="1"/>
          </p:cNvSpPr>
          <p:nvPr>
            <p:ph type="dt" sz="half" idx="10"/>
          </p:nvPr>
        </p:nvSpPr>
        <p:spPr/>
        <p:txBody>
          <a:bodyPr/>
          <a:lstStyle/>
          <a:p>
            <a:fld id="{5E98C9DC-3387-4575-80B5-1040628FE992}" type="datetimeFigureOut">
              <a:rPr lang="de-AT" smtClean="0"/>
              <a:t>27.07.2024</a:t>
            </a:fld>
            <a:endParaRPr lang="de-AT"/>
          </a:p>
        </p:txBody>
      </p:sp>
      <p:sp>
        <p:nvSpPr>
          <p:cNvPr id="5" name="Fußzeilenplatzhalter 4">
            <a:extLst>
              <a:ext uri="{FF2B5EF4-FFF2-40B4-BE49-F238E27FC236}">
                <a16:creationId xmlns:a16="http://schemas.microsoft.com/office/drawing/2014/main" id="{A56B6E6B-C835-2673-4681-085B29444743}"/>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36052F83-84BD-54E4-FA4D-445D3985ACB9}"/>
              </a:ext>
            </a:extLst>
          </p:cNvPr>
          <p:cNvSpPr>
            <a:spLocks noGrp="1"/>
          </p:cNvSpPr>
          <p:nvPr>
            <p:ph type="sldNum" sz="quarter" idx="12"/>
          </p:nvPr>
        </p:nvSpPr>
        <p:spPr/>
        <p:txBody>
          <a:bodyPr/>
          <a:lstStyle/>
          <a:p>
            <a:fld id="{4111964E-FEE9-48F6-AADD-29E7CB96E015}" type="slidenum">
              <a:rPr lang="de-AT" smtClean="0"/>
              <a:t>‹Nr.›</a:t>
            </a:fld>
            <a:endParaRPr lang="de-AT"/>
          </a:p>
        </p:txBody>
      </p:sp>
    </p:spTree>
    <p:extLst>
      <p:ext uri="{BB962C8B-B14F-4D97-AF65-F5344CB8AC3E}">
        <p14:creationId xmlns:p14="http://schemas.microsoft.com/office/powerpoint/2010/main" val="1610147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50CAEA-8947-1F04-3DF3-A754CC0C76D4}"/>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20A5193C-D028-B330-7E47-C60700A1097A}"/>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0135EA1E-9068-CF2C-6503-E891568F81F3}"/>
              </a:ext>
            </a:extLst>
          </p:cNvPr>
          <p:cNvSpPr>
            <a:spLocks noGrp="1"/>
          </p:cNvSpPr>
          <p:nvPr>
            <p:ph type="dt" sz="half" idx="10"/>
          </p:nvPr>
        </p:nvSpPr>
        <p:spPr/>
        <p:txBody>
          <a:bodyPr/>
          <a:lstStyle/>
          <a:p>
            <a:fld id="{5E98C9DC-3387-4575-80B5-1040628FE992}" type="datetimeFigureOut">
              <a:rPr lang="de-AT" smtClean="0"/>
              <a:t>27.07.2024</a:t>
            </a:fld>
            <a:endParaRPr lang="de-AT"/>
          </a:p>
        </p:txBody>
      </p:sp>
      <p:sp>
        <p:nvSpPr>
          <p:cNvPr id="5" name="Fußzeilenplatzhalter 4">
            <a:extLst>
              <a:ext uri="{FF2B5EF4-FFF2-40B4-BE49-F238E27FC236}">
                <a16:creationId xmlns:a16="http://schemas.microsoft.com/office/drawing/2014/main" id="{9C07ABC3-678A-43DF-A94B-E5ACB6B44549}"/>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A1CE3AA4-078C-815B-CF2D-F37F2CB92D1A}"/>
              </a:ext>
            </a:extLst>
          </p:cNvPr>
          <p:cNvSpPr>
            <a:spLocks noGrp="1"/>
          </p:cNvSpPr>
          <p:nvPr>
            <p:ph type="sldNum" sz="quarter" idx="12"/>
          </p:nvPr>
        </p:nvSpPr>
        <p:spPr/>
        <p:txBody>
          <a:bodyPr/>
          <a:lstStyle/>
          <a:p>
            <a:fld id="{4111964E-FEE9-48F6-AADD-29E7CB96E015}" type="slidenum">
              <a:rPr lang="de-AT" smtClean="0"/>
              <a:t>‹Nr.›</a:t>
            </a:fld>
            <a:endParaRPr lang="de-AT"/>
          </a:p>
        </p:txBody>
      </p:sp>
    </p:spTree>
    <p:extLst>
      <p:ext uri="{BB962C8B-B14F-4D97-AF65-F5344CB8AC3E}">
        <p14:creationId xmlns:p14="http://schemas.microsoft.com/office/powerpoint/2010/main" val="933515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5C28DE-0061-259C-0BC9-45DD1BCA2802}"/>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AT"/>
          </a:p>
        </p:txBody>
      </p:sp>
      <p:sp>
        <p:nvSpPr>
          <p:cNvPr id="3" name="Textplatzhalter 2">
            <a:extLst>
              <a:ext uri="{FF2B5EF4-FFF2-40B4-BE49-F238E27FC236}">
                <a16:creationId xmlns:a16="http://schemas.microsoft.com/office/drawing/2014/main" id="{D6750ED5-7983-4489-EFBF-C464AED66F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361123C4-E90D-F21C-E0FF-8F03A41D5E78}"/>
              </a:ext>
            </a:extLst>
          </p:cNvPr>
          <p:cNvSpPr>
            <a:spLocks noGrp="1"/>
          </p:cNvSpPr>
          <p:nvPr>
            <p:ph type="dt" sz="half" idx="10"/>
          </p:nvPr>
        </p:nvSpPr>
        <p:spPr/>
        <p:txBody>
          <a:bodyPr/>
          <a:lstStyle/>
          <a:p>
            <a:fld id="{5E98C9DC-3387-4575-80B5-1040628FE992}" type="datetimeFigureOut">
              <a:rPr lang="de-AT" smtClean="0"/>
              <a:t>27.07.2024</a:t>
            </a:fld>
            <a:endParaRPr lang="de-AT"/>
          </a:p>
        </p:txBody>
      </p:sp>
      <p:sp>
        <p:nvSpPr>
          <p:cNvPr id="5" name="Fußzeilenplatzhalter 4">
            <a:extLst>
              <a:ext uri="{FF2B5EF4-FFF2-40B4-BE49-F238E27FC236}">
                <a16:creationId xmlns:a16="http://schemas.microsoft.com/office/drawing/2014/main" id="{FE2BB85F-EC3D-9149-3A93-C431964A52C1}"/>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33F85116-E771-FBFD-C5FE-44328C8E07D8}"/>
              </a:ext>
            </a:extLst>
          </p:cNvPr>
          <p:cNvSpPr>
            <a:spLocks noGrp="1"/>
          </p:cNvSpPr>
          <p:nvPr>
            <p:ph type="sldNum" sz="quarter" idx="12"/>
          </p:nvPr>
        </p:nvSpPr>
        <p:spPr/>
        <p:txBody>
          <a:bodyPr/>
          <a:lstStyle/>
          <a:p>
            <a:fld id="{4111964E-FEE9-48F6-AADD-29E7CB96E015}" type="slidenum">
              <a:rPr lang="de-AT" smtClean="0"/>
              <a:t>‹Nr.›</a:t>
            </a:fld>
            <a:endParaRPr lang="de-AT"/>
          </a:p>
        </p:txBody>
      </p:sp>
    </p:spTree>
    <p:extLst>
      <p:ext uri="{BB962C8B-B14F-4D97-AF65-F5344CB8AC3E}">
        <p14:creationId xmlns:p14="http://schemas.microsoft.com/office/powerpoint/2010/main" val="316718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73A249-856D-F9A8-2B81-78C36FFF35DB}"/>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36D19503-C73F-0477-0BC6-863657CE1842}"/>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a:extLst>
              <a:ext uri="{FF2B5EF4-FFF2-40B4-BE49-F238E27FC236}">
                <a16:creationId xmlns:a16="http://schemas.microsoft.com/office/drawing/2014/main" id="{F2FBFCFE-5A0F-8F1D-2AD9-E7FD165396BB}"/>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a:extLst>
              <a:ext uri="{FF2B5EF4-FFF2-40B4-BE49-F238E27FC236}">
                <a16:creationId xmlns:a16="http://schemas.microsoft.com/office/drawing/2014/main" id="{F55C4D9F-B8D7-BC2F-CF33-D0FB94A90608}"/>
              </a:ext>
            </a:extLst>
          </p:cNvPr>
          <p:cNvSpPr>
            <a:spLocks noGrp="1"/>
          </p:cNvSpPr>
          <p:nvPr>
            <p:ph type="dt" sz="half" idx="10"/>
          </p:nvPr>
        </p:nvSpPr>
        <p:spPr/>
        <p:txBody>
          <a:bodyPr/>
          <a:lstStyle/>
          <a:p>
            <a:fld id="{5E98C9DC-3387-4575-80B5-1040628FE992}" type="datetimeFigureOut">
              <a:rPr lang="de-AT" smtClean="0"/>
              <a:t>27.07.2024</a:t>
            </a:fld>
            <a:endParaRPr lang="de-AT"/>
          </a:p>
        </p:txBody>
      </p:sp>
      <p:sp>
        <p:nvSpPr>
          <p:cNvPr id="6" name="Fußzeilenplatzhalter 5">
            <a:extLst>
              <a:ext uri="{FF2B5EF4-FFF2-40B4-BE49-F238E27FC236}">
                <a16:creationId xmlns:a16="http://schemas.microsoft.com/office/drawing/2014/main" id="{E61D54FA-C9DF-4D58-3C1C-9DE6461FEB2B}"/>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43B902B4-BD7F-800E-FA92-C69DC54AD217}"/>
              </a:ext>
            </a:extLst>
          </p:cNvPr>
          <p:cNvSpPr>
            <a:spLocks noGrp="1"/>
          </p:cNvSpPr>
          <p:nvPr>
            <p:ph type="sldNum" sz="quarter" idx="12"/>
          </p:nvPr>
        </p:nvSpPr>
        <p:spPr/>
        <p:txBody>
          <a:bodyPr/>
          <a:lstStyle/>
          <a:p>
            <a:fld id="{4111964E-FEE9-48F6-AADD-29E7CB96E015}" type="slidenum">
              <a:rPr lang="de-AT" smtClean="0"/>
              <a:t>‹Nr.›</a:t>
            </a:fld>
            <a:endParaRPr lang="de-AT"/>
          </a:p>
        </p:txBody>
      </p:sp>
    </p:spTree>
    <p:extLst>
      <p:ext uri="{BB962C8B-B14F-4D97-AF65-F5344CB8AC3E}">
        <p14:creationId xmlns:p14="http://schemas.microsoft.com/office/powerpoint/2010/main" val="610634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D51D34-CB20-0B71-0F27-2BEA84EBD3A3}"/>
              </a:ext>
            </a:extLst>
          </p:cNvPr>
          <p:cNvSpPr>
            <a:spLocks noGrp="1"/>
          </p:cNvSpPr>
          <p:nvPr>
            <p:ph type="title"/>
          </p:nvPr>
        </p:nvSpPr>
        <p:spPr>
          <a:xfrm>
            <a:off x="839788" y="365125"/>
            <a:ext cx="10515600" cy="1325563"/>
          </a:xfrm>
        </p:spPr>
        <p:txBody>
          <a:bodyPr/>
          <a:lstStyle/>
          <a:p>
            <a:r>
              <a:rPr lang="de-DE"/>
              <a:t>Mastertitelformat bearbeiten</a:t>
            </a:r>
            <a:endParaRPr lang="de-AT"/>
          </a:p>
        </p:txBody>
      </p:sp>
      <p:sp>
        <p:nvSpPr>
          <p:cNvPr id="3" name="Textplatzhalter 2">
            <a:extLst>
              <a:ext uri="{FF2B5EF4-FFF2-40B4-BE49-F238E27FC236}">
                <a16:creationId xmlns:a16="http://schemas.microsoft.com/office/drawing/2014/main" id="{881CB603-62AC-6CDF-FCA4-29D7501CA4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F3B58DBD-304D-DD6B-6510-D344784FAAC6}"/>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a:extLst>
              <a:ext uri="{FF2B5EF4-FFF2-40B4-BE49-F238E27FC236}">
                <a16:creationId xmlns:a16="http://schemas.microsoft.com/office/drawing/2014/main" id="{F09061A4-E68A-2DC1-7372-0DB1CBA4712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CBF416D8-BE58-C50A-A8B4-B65934A34DCA}"/>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a:extLst>
              <a:ext uri="{FF2B5EF4-FFF2-40B4-BE49-F238E27FC236}">
                <a16:creationId xmlns:a16="http://schemas.microsoft.com/office/drawing/2014/main" id="{CC10D30E-9AB9-A787-356A-3BD839903CE7}"/>
              </a:ext>
            </a:extLst>
          </p:cNvPr>
          <p:cNvSpPr>
            <a:spLocks noGrp="1"/>
          </p:cNvSpPr>
          <p:nvPr>
            <p:ph type="dt" sz="half" idx="10"/>
          </p:nvPr>
        </p:nvSpPr>
        <p:spPr/>
        <p:txBody>
          <a:bodyPr/>
          <a:lstStyle/>
          <a:p>
            <a:fld id="{5E98C9DC-3387-4575-80B5-1040628FE992}" type="datetimeFigureOut">
              <a:rPr lang="de-AT" smtClean="0"/>
              <a:t>27.07.2024</a:t>
            </a:fld>
            <a:endParaRPr lang="de-AT"/>
          </a:p>
        </p:txBody>
      </p:sp>
      <p:sp>
        <p:nvSpPr>
          <p:cNvPr id="8" name="Fußzeilenplatzhalter 7">
            <a:extLst>
              <a:ext uri="{FF2B5EF4-FFF2-40B4-BE49-F238E27FC236}">
                <a16:creationId xmlns:a16="http://schemas.microsoft.com/office/drawing/2014/main" id="{DF2A68C6-93FF-4D50-0E98-D6601519756D}"/>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558F331C-4CBD-6468-16A3-55374EE9CE17}"/>
              </a:ext>
            </a:extLst>
          </p:cNvPr>
          <p:cNvSpPr>
            <a:spLocks noGrp="1"/>
          </p:cNvSpPr>
          <p:nvPr>
            <p:ph type="sldNum" sz="quarter" idx="12"/>
          </p:nvPr>
        </p:nvSpPr>
        <p:spPr/>
        <p:txBody>
          <a:bodyPr/>
          <a:lstStyle/>
          <a:p>
            <a:fld id="{4111964E-FEE9-48F6-AADD-29E7CB96E015}" type="slidenum">
              <a:rPr lang="de-AT" smtClean="0"/>
              <a:t>‹Nr.›</a:t>
            </a:fld>
            <a:endParaRPr lang="de-AT"/>
          </a:p>
        </p:txBody>
      </p:sp>
    </p:spTree>
    <p:extLst>
      <p:ext uri="{BB962C8B-B14F-4D97-AF65-F5344CB8AC3E}">
        <p14:creationId xmlns:p14="http://schemas.microsoft.com/office/powerpoint/2010/main" val="2132044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6CD274-BF3E-BE8A-22EE-9D7D24DB37B7}"/>
              </a:ext>
            </a:extLst>
          </p:cNvPr>
          <p:cNvSpPr>
            <a:spLocks noGrp="1"/>
          </p:cNvSpPr>
          <p:nvPr>
            <p:ph type="title"/>
          </p:nvPr>
        </p:nvSpPr>
        <p:spPr/>
        <p:txBody>
          <a:bodyPr/>
          <a:lstStyle/>
          <a:p>
            <a:r>
              <a:rPr lang="de-DE"/>
              <a:t>Mastertitelformat bearbeiten</a:t>
            </a:r>
            <a:endParaRPr lang="de-AT"/>
          </a:p>
        </p:txBody>
      </p:sp>
      <p:sp>
        <p:nvSpPr>
          <p:cNvPr id="3" name="Datumsplatzhalter 2">
            <a:extLst>
              <a:ext uri="{FF2B5EF4-FFF2-40B4-BE49-F238E27FC236}">
                <a16:creationId xmlns:a16="http://schemas.microsoft.com/office/drawing/2014/main" id="{8CC5DCCC-4EA1-79C4-3DA7-E6F9F7A0D99F}"/>
              </a:ext>
            </a:extLst>
          </p:cNvPr>
          <p:cNvSpPr>
            <a:spLocks noGrp="1"/>
          </p:cNvSpPr>
          <p:nvPr>
            <p:ph type="dt" sz="half" idx="10"/>
          </p:nvPr>
        </p:nvSpPr>
        <p:spPr/>
        <p:txBody>
          <a:bodyPr/>
          <a:lstStyle/>
          <a:p>
            <a:fld id="{5E98C9DC-3387-4575-80B5-1040628FE992}" type="datetimeFigureOut">
              <a:rPr lang="de-AT" smtClean="0"/>
              <a:t>27.07.2024</a:t>
            </a:fld>
            <a:endParaRPr lang="de-AT"/>
          </a:p>
        </p:txBody>
      </p:sp>
      <p:sp>
        <p:nvSpPr>
          <p:cNvPr id="4" name="Fußzeilenplatzhalter 3">
            <a:extLst>
              <a:ext uri="{FF2B5EF4-FFF2-40B4-BE49-F238E27FC236}">
                <a16:creationId xmlns:a16="http://schemas.microsoft.com/office/drawing/2014/main" id="{02EDC245-C6D9-B755-E94B-F542A9F0CE7C}"/>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696F4DD6-99F3-AA9A-F565-B8B774D3151E}"/>
              </a:ext>
            </a:extLst>
          </p:cNvPr>
          <p:cNvSpPr>
            <a:spLocks noGrp="1"/>
          </p:cNvSpPr>
          <p:nvPr>
            <p:ph type="sldNum" sz="quarter" idx="12"/>
          </p:nvPr>
        </p:nvSpPr>
        <p:spPr/>
        <p:txBody>
          <a:bodyPr/>
          <a:lstStyle/>
          <a:p>
            <a:fld id="{4111964E-FEE9-48F6-AADD-29E7CB96E015}" type="slidenum">
              <a:rPr lang="de-AT" smtClean="0"/>
              <a:t>‹Nr.›</a:t>
            </a:fld>
            <a:endParaRPr lang="de-AT"/>
          </a:p>
        </p:txBody>
      </p:sp>
    </p:spTree>
    <p:extLst>
      <p:ext uri="{BB962C8B-B14F-4D97-AF65-F5344CB8AC3E}">
        <p14:creationId xmlns:p14="http://schemas.microsoft.com/office/powerpoint/2010/main" val="1202952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FD12855-C70E-7950-4591-7EC1312F1FCA}"/>
              </a:ext>
            </a:extLst>
          </p:cNvPr>
          <p:cNvSpPr>
            <a:spLocks noGrp="1"/>
          </p:cNvSpPr>
          <p:nvPr>
            <p:ph type="dt" sz="half" idx="10"/>
          </p:nvPr>
        </p:nvSpPr>
        <p:spPr/>
        <p:txBody>
          <a:bodyPr/>
          <a:lstStyle/>
          <a:p>
            <a:fld id="{5E98C9DC-3387-4575-80B5-1040628FE992}" type="datetimeFigureOut">
              <a:rPr lang="de-AT" smtClean="0"/>
              <a:t>27.07.2024</a:t>
            </a:fld>
            <a:endParaRPr lang="de-AT"/>
          </a:p>
        </p:txBody>
      </p:sp>
      <p:sp>
        <p:nvSpPr>
          <p:cNvPr id="3" name="Fußzeilenplatzhalter 2">
            <a:extLst>
              <a:ext uri="{FF2B5EF4-FFF2-40B4-BE49-F238E27FC236}">
                <a16:creationId xmlns:a16="http://schemas.microsoft.com/office/drawing/2014/main" id="{667440F8-6E14-24D2-1B6A-6AC5A7003281}"/>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4EF73BCC-1A79-2D48-01B6-93FA01AAB739}"/>
              </a:ext>
            </a:extLst>
          </p:cNvPr>
          <p:cNvSpPr>
            <a:spLocks noGrp="1"/>
          </p:cNvSpPr>
          <p:nvPr>
            <p:ph type="sldNum" sz="quarter" idx="12"/>
          </p:nvPr>
        </p:nvSpPr>
        <p:spPr/>
        <p:txBody>
          <a:bodyPr/>
          <a:lstStyle/>
          <a:p>
            <a:fld id="{4111964E-FEE9-48F6-AADD-29E7CB96E015}" type="slidenum">
              <a:rPr lang="de-AT" smtClean="0"/>
              <a:t>‹Nr.›</a:t>
            </a:fld>
            <a:endParaRPr lang="de-AT"/>
          </a:p>
        </p:txBody>
      </p:sp>
    </p:spTree>
    <p:extLst>
      <p:ext uri="{BB962C8B-B14F-4D97-AF65-F5344CB8AC3E}">
        <p14:creationId xmlns:p14="http://schemas.microsoft.com/office/powerpoint/2010/main" val="2032269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6F870E-5D2A-66DC-5907-5FB42586966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Inhaltsplatzhalter 2">
            <a:extLst>
              <a:ext uri="{FF2B5EF4-FFF2-40B4-BE49-F238E27FC236}">
                <a16:creationId xmlns:a16="http://schemas.microsoft.com/office/drawing/2014/main" id="{4AFE9C2A-9AC6-0BB1-68DD-0999EA4CF5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a:extLst>
              <a:ext uri="{FF2B5EF4-FFF2-40B4-BE49-F238E27FC236}">
                <a16:creationId xmlns:a16="http://schemas.microsoft.com/office/drawing/2014/main" id="{6F18B4AD-80B9-3EFA-60DA-1A749A4F27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1951A21-B08D-CDDB-D898-3D2A619B40F1}"/>
              </a:ext>
            </a:extLst>
          </p:cNvPr>
          <p:cNvSpPr>
            <a:spLocks noGrp="1"/>
          </p:cNvSpPr>
          <p:nvPr>
            <p:ph type="dt" sz="half" idx="10"/>
          </p:nvPr>
        </p:nvSpPr>
        <p:spPr/>
        <p:txBody>
          <a:bodyPr/>
          <a:lstStyle/>
          <a:p>
            <a:fld id="{5E98C9DC-3387-4575-80B5-1040628FE992}" type="datetimeFigureOut">
              <a:rPr lang="de-AT" smtClean="0"/>
              <a:t>27.07.2024</a:t>
            </a:fld>
            <a:endParaRPr lang="de-AT"/>
          </a:p>
        </p:txBody>
      </p:sp>
      <p:sp>
        <p:nvSpPr>
          <p:cNvPr id="6" name="Fußzeilenplatzhalter 5">
            <a:extLst>
              <a:ext uri="{FF2B5EF4-FFF2-40B4-BE49-F238E27FC236}">
                <a16:creationId xmlns:a16="http://schemas.microsoft.com/office/drawing/2014/main" id="{3ADEFE7F-B2C7-48E2-088D-FFAFB7943B36}"/>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0225737D-E6B1-8336-95F8-C738EF44A93A}"/>
              </a:ext>
            </a:extLst>
          </p:cNvPr>
          <p:cNvSpPr>
            <a:spLocks noGrp="1"/>
          </p:cNvSpPr>
          <p:nvPr>
            <p:ph type="sldNum" sz="quarter" idx="12"/>
          </p:nvPr>
        </p:nvSpPr>
        <p:spPr/>
        <p:txBody>
          <a:bodyPr/>
          <a:lstStyle/>
          <a:p>
            <a:fld id="{4111964E-FEE9-48F6-AADD-29E7CB96E015}" type="slidenum">
              <a:rPr lang="de-AT" smtClean="0"/>
              <a:t>‹Nr.›</a:t>
            </a:fld>
            <a:endParaRPr lang="de-AT"/>
          </a:p>
        </p:txBody>
      </p:sp>
    </p:spTree>
    <p:extLst>
      <p:ext uri="{BB962C8B-B14F-4D97-AF65-F5344CB8AC3E}">
        <p14:creationId xmlns:p14="http://schemas.microsoft.com/office/powerpoint/2010/main" val="2662601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84EA6B-5210-2A20-F3ED-0B5BD6345E04}"/>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Bildplatzhalter 2">
            <a:extLst>
              <a:ext uri="{FF2B5EF4-FFF2-40B4-BE49-F238E27FC236}">
                <a16:creationId xmlns:a16="http://schemas.microsoft.com/office/drawing/2014/main" id="{DAAF87EA-0485-994C-3B22-56905BDE79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a:extLst>
              <a:ext uri="{FF2B5EF4-FFF2-40B4-BE49-F238E27FC236}">
                <a16:creationId xmlns:a16="http://schemas.microsoft.com/office/drawing/2014/main" id="{A4F0FA0A-EB8E-0B79-0F7D-3B9A67BFEA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0188BED8-5C71-9788-E74F-991EFE71451A}"/>
              </a:ext>
            </a:extLst>
          </p:cNvPr>
          <p:cNvSpPr>
            <a:spLocks noGrp="1"/>
          </p:cNvSpPr>
          <p:nvPr>
            <p:ph type="dt" sz="half" idx="10"/>
          </p:nvPr>
        </p:nvSpPr>
        <p:spPr/>
        <p:txBody>
          <a:bodyPr/>
          <a:lstStyle/>
          <a:p>
            <a:fld id="{5E98C9DC-3387-4575-80B5-1040628FE992}" type="datetimeFigureOut">
              <a:rPr lang="de-AT" smtClean="0"/>
              <a:t>27.07.2024</a:t>
            </a:fld>
            <a:endParaRPr lang="de-AT"/>
          </a:p>
        </p:txBody>
      </p:sp>
      <p:sp>
        <p:nvSpPr>
          <p:cNvPr id="6" name="Fußzeilenplatzhalter 5">
            <a:extLst>
              <a:ext uri="{FF2B5EF4-FFF2-40B4-BE49-F238E27FC236}">
                <a16:creationId xmlns:a16="http://schemas.microsoft.com/office/drawing/2014/main" id="{4869DA98-4C3E-436E-E0F3-516DFBF1E44A}"/>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263F3A06-D1A6-C135-F151-56B38954538C}"/>
              </a:ext>
            </a:extLst>
          </p:cNvPr>
          <p:cNvSpPr>
            <a:spLocks noGrp="1"/>
          </p:cNvSpPr>
          <p:nvPr>
            <p:ph type="sldNum" sz="quarter" idx="12"/>
          </p:nvPr>
        </p:nvSpPr>
        <p:spPr/>
        <p:txBody>
          <a:bodyPr/>
          <a:lstStyle/>
          <a:p>
            <a:fld id="{4111964E-FEE9-48F6-AADD-29E7CB96E015}" type="slidenum">
              <a:rPr lang="de-AT" smtClean="0"/>
              <a:t>‹Nr.›</a:t>
            </a:fld>
            <a:endParaRPr lang="de-AT"/>
          </a:p>
        </p:txBody>
      </p:sp>
    </p:spTree>
    <p:extLst>
      <p:ext uri="{BB962C8B-B14F-4D97-AF65-F5344CB8AC3E}">
        <p14:creationId xmlns:p14="http://schemas.microsoft.com/office/powerpoint/2010/main" val="3770123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AC9C14F2-7906-9BCA-8B07-B2E9F10AA1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CE38D98C-B8C9-D0DB-B691-4C0705C958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D270956F-D11C-68F6-25F0-58F6579F0F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98C9DC-3387-4575-80B5-1040628FE992}" type="datetimeFigureOut">
              <a:rPr lang="de-AT" smtClean="0"/>
              <a:t>27.07.2024</a:t>
            </a:fld>
            <a:endParaRPr lang="de-AT"/>
          </a:p>
        </p:txBody>
      </p:sp>
      <p:sp>
        <p:nvSpPr>
          <p:cNvPr id="5" name="Fußzeilenplatzhalter 4">
            <a:extLst>
              <a:ext uri="{FF2B5EF4-FFF2-40B4-BE49-F238E27FC236}">
                <a16:creationId xmlns:a16="http://schemas.microsoft.com/office/drawing/2014/main" id="{580BE8B8-EA73-2E65-B706-1844AF409B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a:extLst>
              <a:ext uri="{FF2B5EF4-FFF2-40B4-BE49-F238E27FC236}">
                <a16:creationId xmlns:a16="http://schemas.microsoft.com/office/drawing/2014/main" id="{8E17D85F-9584-CDC9-1644-C7965337E7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11964E-FEE9-48F6-AADD-29E7CB96E015}" type="slidenum">
              <a:rPr lang="de-AT" smtClean="0"/>
              <a:t>‹Nr.›</a:t>
            </a:fld>
            <a:endParaRPr lang="de-AT"/>
          </a:p>
        </p:txBody>
      </p:sp>
    </p:spTree>
    <p:extLst>
      <p:ext uri="{BB962C8B-B14F-4D97-AF65-F5344CB8AC3E}">
        <p14:creationId xmlns:p14="http://schemas.microsoft.com/office/powerpoint/2010/main" val="238689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8" Type="http://schemas.openxmlformats.org/officeDocument/2006/relationships/customXml" Target="../ink/ink3.xml"/><Relationship Id="rId13" Type="http://schemas.openxmlformats.org/officeDocument/2006/relationships/customXml" Target="../ink/ink6.xml"/><Relationship Id="rId3" Type="http://schemas.openxmlformats.org/officeDocument/2006/relationships/image" Target="../media/image4.jpeg"/><Relationship Id="rId7" Type="http://schemas.openxmlformats.org/officeDocument/2006/relationships/image" Target="../media/image6.png"/><Relationship Id="rId12"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6.xml"/><Relationship Id="rId6" Type="http://schemas.openxmlformats.org/officeDocument/2006/relationships/customXml" Target="../ink/ink2.xml"/><Relationship Id="rId11" Type="http://schemas.openxmlformats.org/officeDocument/2006/relationships/customXml" Target="../ink/ink5.xml"/><Relationship Id="rId5" Type="http://schemas.openxmlformats.org/officeDocument/2006/relationships/image" Target="../media/image5.png"/><Relationship Id="rId10" Type="http://schemas.openxmlformats.org/officeDocument/2006/relationships/customXml" Target="../ink/ink4.xml"/><Relationship Id="rId4" Type="http://schemas.openxmlformats.org/officeDocument/2006/relationships/customXml" Target="../ink/ink1.xml"/><Relationship Id="rId9" Type="http://schemas.openxmlformats.org/officeDocument/2006/relationships/image" Target="../media/image7.png"/><Relationship Id="rId14" Type="http://schemas.openxmlformats.org/officeDocument/2006/relationships/image" Target="../media/image9.png"/></Relationships>
</file>

<file path=ppt/slides/_rels/slide7.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E5813C-4289-2D5A-EBED-911728A35E31}"/>
              </a:ext>
            </a:extLst>
          </p:cNvPr>
          <p:cNvSpPr>
            <a:spLocks noGrp="1"/>
          </p:cNvSpPr>
          <p:nvPr>
            <p:ph type="ctrTitle"/>
          </p:nvPr>
        </p:nvSpPr>
        <p:spPr/>
        <p:txBody>
          <a:bodyPr/>
          <a:lstStyle/>
          <a:p>
            <a:r>
              <a:rPr lang="de-DE" dirty="0"/>
              <a:t>PowerPoint – Tipps &amp; Tricks</a:t>
            </a:r>
            <a:endParaRPr lang="de-AT" dirty="0"/>
          </a:p>
        </p:txBody>
      </p:sp>
    </p:spTree>
    <p:extLst>
      <p:ext uri="{BB962C8B-B14F-4D97-AF65-F5344CB8AC3E}">
        <p14:creationId xmlns:p14="http://schemas.microsoft.com/office/powerpoint/2010/main" val="2340080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C42E15-7FC4-2A87-800E-E9AA873E67AF}"/>
              </a:ext>
            </a:extLst>
          </p:cNvPr>
          <p:cNvSpPr>
            <a:spLocks noGrp="1"/>
          </p:cNvSpPr>
          <p:nvPr>
            <p:ph type="title"/>
          </p:nvPr>
        </p:nvSpPr>
        <p:spPr/>
        <p:txBody>
          <a:bodyPr/>
          <a:lstStyle/>
          <a:p>
            <a:pPr algn="ctr"/>
            <a:r>
              <a:rPr lang="de-DE" dirty="0"/>
              <a:t>Wie soll die Präsentation gestaltet werden?</a:t>
            </a:r>
            <a:endParaRPr lang="de-AT" dirty="0"/>
          </a:p>
        </p:txBody>
      </p:sp>
      <p:sp>
        <p:nvSpPr>
          <p:cNvPr id="6" name="Textplatzhalter 5">
            <a:extLst>
              <a:ext uri="{FF2B5EF4-FFF2-40B4-BE49-F238E27FC236}">
                <a16:creationId xmlns:a16="http://schemas.microsoft.com/office/drawing/2014/main" id="{57FA1C36-0E49-C353-6ED9-1ECF83119D6C}"/>
              </a:ext>
            </a:extLst>
          </p:cNvPr>
          <p:cNvSpPr>
            <a:spLocks noGrp="1"/>
          </p:cNvSpPr>
          <p:nvPr>
            <p:ph type="body" idx="1"/>
          </p:nvPr>
        </p:nvSpPr>
        <p:spPr/>
        <p:txBody>
          <a:bodyPr/>
          <a:lstStyle/>
          <a:p>
            <a:pPr algn="ctr"/>
            <a:r>
              <a:rPr lang="de-DE" dirty="0"/>
              <a:t>Einheitliches Design</a:t>
            </a:r>
            <a:endParaRPr lang="de-AT" dirty="0"/>
          </a:p>
        </p:txBody>
      </p:sp>
      <p:pic>
        <p:nvPicPr>
          <p:cNvPr id="11" name="Inhaltsplatzhalter 10" descr="Ein Bild, das Text, Screenshot, Schrift, Logo enthält.&#10;&#10;Automatisch generierte Beschreibung">
            <a:extLst>
              <a:ext uri="{FF2B5EF4-FFF2-40B4-BE49-F238E27FC236}">
                <a16:creationId xmlns:a16="http://schemas.microsoft.com/office/drawing/2014/main" id="{DF348049-3CCF-2169-83DB-3ACB6217124E}"/>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839788" y="2803926"/>
            <a:ext cx="5157787" cy="3086886"/>
          </a:xfrm>
        </p:spPr>
      </p:pic>
      <p:sp>
        <p:nvSpPr>
          <p:cNvPr id="8" name="Textplatzhalter 7">
            <a:extLst>
              <a:ext uri="{FF2B5EF4-FFF2-40B4-BE49-F238E27FC236}">
                <a16:creationId xmlns:a16="http://schemas.microsoft.com/office/drawing/2014/main" id="{8ED9D7B7-5A62-935B-C919-9982E67C8908}"/>
              </a:ext>
            </a:extLst>
          </p:cNvPr>
          <p:cNvSpPr>
            <a:spLocks noGrp="1"/>
          </p:cNvSpPr>
          <p:nvPr>
            <p:ph type="body" sz="quarter" idx="3"/>
          </p:nvPr>
        </p:nvSpPr>
        <p:spPr/>
        <p:txBody>
          <a:bodyPr/>
          <a:lstStyle/>
          <a:p>
            <a:pPr algn="ctr"/>
            <a:r>
              <a:rPr lang="de-DE" dirty="0"/>
              <a:t>Jede Folie im eigenen Design</a:t>
            </a:r>
            <a:endParaRPr lang="de-AT" dirty="0"/>
          </a:p>
        </p:txBody>
      </p:sp>
      <p:pic>
        <p:nvPicPr>
          <p:cNvPr id="13" name="Inhaltsplatzhalter 12" descr="Ein Bild, das Text, Screenshot, Schrift, Grafikdesign enthält.&#10;&#10;Automatisch generierte Beschreibung">
            <a:extLst>
              <a:ext uri="{FF2B5EF4-FFF2-40B4-BE49-F238E27FC236}">
                <a16:creationId xmlns:a16="http://schemas.microsoft.com/office/drawing/2014/main" id="{0EA9CD27-C12A-170F-3C89-309AE9D88217}"/>
              </a:ext>
            </a:extLst>
          </p:cNvPr>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6172200" y="2804104"/>
            <a:ext cx="5183188" cy="3086530"/>
          </a:xfrm>
        </p:spPr>
      </p:pic>
    </p:spTree>
    <p:extLst>
      <p:ext uri="{BB962C8B-B14F-4D97-AF65-F5344CB8AC3E}">
        <p14:creationId xmlns:p14="http://schemas.microsoft.com/office/powerpoint/2010/main" val="576045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p:cTn id="12"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6">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p:cTn id="19" dur="500" fill="hold"/>
                                        <p:tgtEl>
                                          <p:spTgt spid="13"/>
                                        </p:tgtEl>
                                        <p:attrNameLst>
                                          <p:attrName>ppt_w</p:attrName>
                                        </p:attrNameLst>
                                      </p:cBhvr>
                                      <p:tavLst>
                                        <p:tav tm="0">
                                          <p:val>
                                            <p:fltVal val="0"/>
                                          </p:val>
                                        </p:tav>
                                        <p:tav tm="100000">
                                          <p:val>
                                            <p:strVal val="#ppt_w"/>
                                          </p:val>
                                        </p:tav>
                                      </p:tavLst>
                                    </p:anim>
                                    <p:anim calcmode="lin" valueType="num">
                                      <p:cBhvr>
                                        <p:cTn id="20" dur="500" fill="hold"/>
                                        <p:tgtEl>
                                          <p:spTgt spid="13"/>
                                        </p:tgtEl>
                                        <p:attrNameLst>
                                          <p:attrName>ppt_h</p:attrName>
                                        </p:attrNameLst>
                                      </p:cBhvr>
                                      <p:tavLst>
                                        <p:tav tm="0">
                                          <p:val>
                                            <p:fltVal val="0"/>
                                          </p:val>
                                        </p:tav>
                                        <p:tav tm="100000">
                                          <p:val>
                                            <p:strVal val="#ppt_h"/>
                                          </p:val>
                                        </p:tav>
                                      </p:tavLst>
                                    </p:anim>
                                    <p:animEffect transition="in" filter="fade">
                                      <p:cBhvr>
                                        <p:cTn id="21" dur="500"/>
                                        <p:tgtEl>
                                          <p:spTgt spid="13"/>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8">
                                            <p:txEl>
                                              <p:pRg st="0" end="0"/>
                                            </p:txEl>
                                          </p:spTgt>
                                        </p:tgtEl>
                                        <p:attrNameLst>
                                          <p:attrName>style.visibility</p:attrName>
                                        </p:attrNameLst>
                                      </p:cBhvr>
                                      <p:to>
                                        <p:strVal val="visible"/>
                                      </p:to>
                                    </p:set>
                                    <p:anim calcmode="lin" valueType="num">
                                      <p:cBhvr>
                                        <p:cTn id="24"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25"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26" dur="500"/>
                                        <p:tgtEl>
                                          <p:spTgt spid="8">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xit" presetSubtype="4" fill="hold" nodeType="clickEffect">
                                  <p:stCondLst>
                                    <p:cond delay="0"/>
                                  </p:stCondLst>
                                  <p:childTnLst>
                                    <p:anim calcmode="lin" valueType="num">
                                      <p:cBhvr additive="base">
                                        <p:cTn id="30" dur="500"/>
                                        <p:tgtEl>
                                          <p:spTgt spid="13"/>
                                        </p:tgtEl>
                                        <p:attrNameLst>
                                          <p:attrName>ppt_x</p:attrName>
                                        </p:attrNameLst>
                                      </p:cBhvr>
                                      <p:tavLst>
                                        <p:tav tm="0">
                                          <p:val>
                                            <p:strVal val="ppt_x"/>
                                          </p:val>
                                        </p:tav>
                                        <p:tav tm="100000">
                                          <p:val>
                                            <p:strVal val="ppt_x"/>
                                          </p:val>
                                        </p:tav>
                                      </p:tavLst>
                                    </p:anim>
                                    <p:anim calcmode="lin" valueType="num">
                                      <p:cBhvr additive="base">
                                        <p:cTn id="31" dur="500"/>
                                        <p:tgtEl>
                                          <p:spTgt spid="13"/>
                                        </p:tgtEl>
                                        <p:attrNameLst>
                                          <p:attrName>ppt_y</p:attrName>
                                        </p:attrNameLst>
                                      </p:cBhvr>
                                      <p:tavLst>
                                        <p:tav tm="0">
                                          <p:val>
                                            <p:strVal val="ppt_y"/>
                                          </p:val>
                                        </p:tav>
                                        <p:tav tm="100000">
                                          <p:val>
                                            <p:strVal val="1+ppt_h/2"/>
                                          </p:val>
                                        </p:tav>
                                      </p:tavLst>
                                    </p:anim>
                                    <p:set>
                                      <p:cBhvr>
                                        <p:cTn id="32" dur="1" fill="hold">
                                          <p:stCondLst>
                                            <p:cond delay="499"/>
                                          </p:stCondLst>
                                        </p:cTn>
                                        <p:tgtEl>
                                          <p:spTgt spid="13"/>
                                        </p:tgtEl>
                                        <p:attrNameLst>
                                          <p:attrName>style.visibility</p:attrName>
                                        </p:attrNameLst>
                                      </p:cBhvr>
                                      <p:to>
                                        <p:strVal val="hidden"/>
                                      </p:to>
                                    </p:set>
                                  </p:childTnLst>
                                </p:cTn>
                              </p:par>
                              <p:par>
                                <p:cTn id="33" presetID="2" presetClass="exit" presetSubtype="4" fill="hold" grpId="1" nodeType="withEffect">
                                  <p:stCondLst>
                                    <p:cond delay="0"/>
                                  </p:stCondLst>
                                  <p:childTnLst>
                                    <p:anim calcmode="lin" valueType="num">
                                      <p:cBhvr additive="base">
                                        <p:cTn id="34" dur="500"/>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5" dur="500"/>
                                        <p:tgtEl>
                                          <p:spTgt spid="8">
                                            <p:txEl>
                                              <p:pRg st="0" end="0"/>
                                            </p:txEl>
                                          </p:spTgt>
                                        </p:tgtEl>
                                        <p:attrNameLst>
                                          <p:attrName>ppt_y</p:attrName>
                                        </p:attrNameLst>
                                      </p:cBhvr>
                                      <p:tavLst>
                                        <p:tav tm="0">
                                          <p:val>
                                            <p:strVal val="ppt_y"/>
                                          </p:val>
                                        </p:tav>
                                        <p:tav tm="100000">
                                          <p:val>
                                            <p:strVal val="1+ppt_h/2"/>
                                          </p:val>
                                        </p:tav>
                                      </p:tavLst>
                                    </p:anim>
                                    <p:set>
                                      <p:cBhvr>
                                        <p:cTn id="36" dur="1" fill="hold">
                                          <p:stCondLst>
                                            <p:cond delay="499"/>
                                          </p:stCondLst>
                                        </p:cTn>
                                        <p:tgtEl>
                                          <p:spTgt spid="8">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P spid="8"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FB544C-0B99-3AA8-D392-F9FF359AA853}"/>
              </a:ext>
            </a:extLst>
          </p:cNvPr>
          <p:cNvSpPr>
            <a:spLocks noGrp="1"/>
          </p:cNvSpPr>
          <p:nvPr>
            <p:ph type="title"/>
          </p:nvPr>
        </p:nvSpPr>
        <p:spPr/>
        <p:txBody>
          <a:bodyPr/>
          <a:lstStyle/>
          <a:p>
            <a:pPr algn="ctr"/>
            <a:r>
              <a:rPr lang="de-DE" dirty="0"/>
              <a:t>Wie sollen die Inhalte vermittelt werden? </a:t>
            </a:r>
            <a:endParaRPr lang="de-AT" dirty="0"/>
          </a:p>
        </p:txBody>
      </p:sp>
      <p:sp>
        <p:nvSpPr>
          <p:cNvPr id="3" name="Textplatzhalter 2">
            <a:extLst>
              <a:ext uri="{FF2B5EF4-FFF2-40B4-BE49-F238E27FC236}">
                <a16:creationId xmlns:a16="http://schemas.microsoft.com/office/drawing/2014/main" id="{65A20FF1-C154-13D4-2DFB-F1F001E966A2}"/>
              </a:ext>
            </a:extLst>
          </p:cNvPr>
          <p:cNvSpPr>
            <a:spLocks noGrp="1"/>
          </p:cNvSpPr>
          <p:nvPr>
            <p:ph type="body" idx="1"/>
          </p:nvPr>
        </p:nvSpPr>
        <p:spPr/>
        <p:txBody>
          <a:bodyPr/>
          <a:lstStyle/>
          <a:p>
            <a:r>
              <a:rPr lang="de-DE" dirty="0"/>
              <a:t>In Word lernen wir:</a:t>
            </a:r>
            <a:endParaRPr lang="de-AT" dirty="0"/>
          </a:p>
        </p:txBody>
      </p:sp>
      <p:sp>
        <p:nvSpPr>
          <p:cNvPr id="5" name="Textplatzhalter 4">
            <a:extLst>
              <a:ext uri="{FF2B5EF4-FFF2-40B4-BE49-F238E27FC236}">
                <a16:creationId xmlns:a16="http://schemas.microsoft.com/office/drawing/2014/main" id="{7E205CDA-31E6-1250-B7B9-C9B1E60E3EDD}"/>
              </a:ext>
            </a:extLst>
          </p:cNvPr>
          <p:cNvSpPr>
            <a:spLocks noGrp="1"/>
          </p:cNvSpPr>
          <p:nvPr>
            <p:ph type="body" sz="quarter" idx="3"/>
          </p:nvPr>
        </p:nvSpPr>
        <p:spPr/>
        <p:txBody>
          <a:bodyPr/>
          <a:lstStyle/>
          <a:p>
            <a:r>
              <a:rPr lang="de-DE" dirty="0"/>
              <a:t>In Word lernen wir:</a:t>
            </a:r>
            <a:endParaRPr lang="de-AT" dirty="0"/>
          </a:p>
        </p:txBody>
      </p:sp>
      <p:sp>
        <p:nvSpPr>
          <p:cNvPr id="4" name="Inhaltsplatzhalter 3">
            <a:extLst>
              <a:ext uri="{FF2B5EF4-FFF2-40B4-BE49-F238E27FC236}">
                <a16:creationId xmlns:a16="http://schemas.microsoft.com/office/drawing/2014/main" id="{4A64AD8B-06F6-45D2-BEC9-E4239C453081}"/>
              </a:ext>
            </a:extLst>
          </p:cNvPr>
          <p:cNvSpPr>
            <a:spLocks noGrp="1"/>
          </p:cNvSpPr>
          <p:nvPr>
            <p:ph sz="quarter" idx="4"/>
          </p:nvPr>
        </p:nvSpPr>
        <p:spPr/>
        <p:txBody>
          <a:bodyPr anchor="ctr"/>
          <a:lstStyle/>
          <a:p>
            <a:r>
              <a:rPr lang="de-DE" dirty="0"/>
              <a:t>Textformatierung</a:t>
            </a:r>
          </a:p>
          <a:p>
            <a:r>
              <a:rPr lang="de-DE" dirty="0"/>
              <a:t>Absatzformatierung</a:t>
            </a:r>
          </a:p>
          <a:p>
            <a:r>
              <a:rPr lang="de-DE" dirty="0"/>
              <a:t>Tabellen</a:t>
            </a:r>
          </a:p>
          <a:p>
            <a:r>
              <a:rPr lang="de-DE" dirty="0"/>
              <a:t>Rahmen &amp; Schattierung</a:t>
            </a:r>
          </a:p>
          <a:p>
            <a:r>
              <a:rPr lang="de-DE" dirty="0"/>
              <a:t>Kopf- und Fußzeile</a:t>
            </a:r>
          </a:p>
          <a:p>
            <a:r>
              <a:rPr lang="de-DE" dirty="0"/>
              <a:t>Serienbrief</a:t>
            </a:r>
            <a:endParaRPr lang="de-AT" dirty="0"/>
          </a:p>
        </p:txBody>
      </p:sp>
      <p:sp>
        <p:nvSpPr>
          <p:cNvPr id="8" name="Inhaltsplatzhalter 7">
            <a:extLst>
              <a:ext uri="{FF2B5EF4-FFF2-40B4-BE49-F238E27FC236}">
                <a16:creationId xmlns:a16="http://schemas.microsoft.com/office/drawing/2014/main" id="{2298884C-4F0C-8552-4887-24CE0991D7DB}"/>
              </a:ext>
            </a:extLst>
          </p:cNvPr>
          <p:cNvSpPr>
            <a:spLocks noGrp="1"/>
          </p:cNvSpPr>
          <p:nvPr>
            <p:ph sz="half" idx="2"/>
          </p:nvPr>
        </p:nvSpPr>
        <p:spPr/>
        <p:txBody>
          <a:bodyPr/>
          <a:lstStyle/>
          <a:p>
            <a:pPr marL="0" indent="0">
              <a:buNone/>
            </a:pPr>
            <a:r>
              <a:rPr lang="de-DE" dirty="0"/>
              <a:t>Zuerst lernen wir, wie wir die Maus richtig verwenden. Dann schauen wir uns die wichtigsten Funktionen zum Thema Textformatierung und Absatzformatierung an. Tabellen, die Funktionen Rahmen und Schattierung dürfen auch nicht fehlen.</a:t>
            </a:r>
            <a:endParaRPr lang="de-AT" dirty="0"/>
          </a:p>
        </p:txBody>
      </p:sp>
    </p:spTree>
    <p:extLst>
      <p:ext uri="{BB962C8B-B14F-4D97-AF65-F5344CB8AC3E}">
        <p14:creationId xmlns:p14="http://schemas.microsoft.com/office/powerpoint/2010/main" val="1193928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8">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8">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grpId="0"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Effect transition="in" filter="fade">
                                      <p:cBhvr>
                                        <p:cTn id="21" dur="1000"/>
                                        <p:tgtEl>
                                          <p:spTgt spid="4">
                                            <p:txEl>
                                              <p:pRg st="0" end="0"/>
                                            </p:txEl>
                                          </p:spTgt>
                                        </p:tgtEl>
                                      </p:cBhvr>
                                    </p:animEffect>
                                    <p:anim calcmode="lin" valueType="num">
                                      <p:cBhvr>
                                        <p:cTn id="2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4">
                                            <p:txEl>
                                              <p:pRg st="0" end="0"/>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4">
                                            <p:txEl>
                                              <p:pRg st="0" end="0"/>
                                            </p:txEl>
                                          </p:spTgt>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Effect transition="in" filter="fade">
                                      <p:cBhvr>
                                        <p:cTn id="27" dur="1000"/>
                                        <p:tgtEl>
                                          <p:spTgt spid="4">
                                            <p:txEl>
                                              <p:pRg st="1" end="1"/>
                                            </p:txEl>
                                          </p:spTgt>
                                        </p:tgtEl>
                                      </p:cBhvr>
                                    </p:animEffect>
                                    <p:anim calcmode="lin" valueType="num">
                                      <p:cBhvr>
                                        <p:cTn id="2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4">
                                            <p:txEl>
                                              <p:pRg st="1" end="1"/>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4">
                                            <p:txEl>
                                              <p:pRg st="1" end="1"/>
                                            </p:txEl>
                                          </p:spTgt>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animEffect transition="in" filter="fade">
                                      <p:cBhvr>
                                        <p:cTn id="33" dur="1000"/>
                                        <p:tgtEl>
                                          <p:spTgt spid="4">
                                            <p:txEl>
                                              <p:pRg st="2" end="2"/>
                                            </p:txEl>
                                          </p:spTgt>
                                        </p:tgtEl>
                                      </p:cBhvr>
                                    </p:animEffect>
                                    <p:anim calcmode="lin" valueType="num">
                                      <p:cBhvr>
                                        <p:cTn id="34"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5" dur="900" decel="100000" fill="hold"/>
                                        <p:tgtEl>
                                          <p:spTgt spid="4">
                                            <p:txEl>
                                              <p:pRg st="2" end="2"/>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4">
                                            <p:txEl>
                                              <p:pRg st="2" end="2"/>
                                            </p:txEl>
                                          </p:spTgt>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4">
                                            <p:txEl>
                                              <p:pRg st="3" end="3"/>
                                            </p:txEl>
                                          </p:spTgt>
                                        </p:tgtEl>
                                        <p:attrNameLst>
                                          <p:attrName>style.visibility</p:attrName>
                                        </p:attrNameLst>
                                      </p:cBhvr>
                                      <p:to>
                                        <p:strVal val="visible"/>
                                      </p:to>
                                    </p:set>
                                    <p:animEffect transition="in" filter="fade">
                                      <p:cBhvr>
                                        <p:cTn id="39" dur="1000"/>
                                        <p:tgtEl>
                                          <p:spTgt spid="4">
                                            <p:txEl>
                                              <p:pRg st="3" end="3"/>
                                            </p:txEl>
                                          </p:spTgt>
                                        </p:tgtEl>
                                      </p:cBhvr>
                                    </p:animEffect>
                                    <p:anim calcmode="lin" valueType="num">
                                      <p:cBhvr>
                                        <p:cTn id="40"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4">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4">
                                            <p:txEl>
                                              <p:pRg st="3" end="3"/>
                                            </p:txEl>
                                          </p:spTgt>
                                        </p:tgtEl>
                                        <p:attrNameLst>
                                          <p:attrName>ppt_y</p:attrName>
                                        </p:attrNameLst>
                                      </p:cBhvr>
                                      <p:tavLst>
                                        <p:tav tm="0">
                                          <p:val>
                                            <p:strVal val="#ppt_y-.03"/>
                                          </p:val>
                                        </p:tav>
                                        <p:tav tm="100000">
                                          <p:val>
                                            <p:strVal val="#ppt_y"/>
                                          </p:val>
                                        </p:tav>
                                      </p:tavLst>
                                    </p:anim>
                                  </p:childTnLst>
                                </p:cTn>
                              </p:par>
                              <p:par>
                                <p:cTn id="43" presetID="37" presetClass="entr" presetSubtype="0" fill="hold" grpId="0" nodeType="withEffect">
                                  <p:stCondLst>
                                    <p:cond delay="0"/>
                                  </p:stCondLst>
                                  <p:childTnLst>
                                    <p:set>
                                      <p:cBhvr>
                                        <p:cTn id="44" dur="1" fill="hold">
                                          <p:stCondLst>
                                            <p:cond delay="0"/>
                                          </p:stCondLst>
                                        </p:cTn>
                                        <p:tgtEl>
                                          <p:spTgt spid="4">
                                            <p:txEl>
                                              <p:pRg st="4" end="4"/>
                                            </p:txEl>
                                          </p:spTgt>
                                        </p:tgtEl>
                                        <p:attrNameLst>
                                          <p:attrName>style.visibility</p:attrName>
                                        </p:attrNameLst>
                                      </p:cBhvr>
                                      <p:to>
                                        <p:strVal val="visible"/>
                                      </p:to>
                                    </p:set>
                                    <p:animEffect transition="in" filter="fade">
                                      <p:cBhvr>
                                        <p:cTn id="45" dur="1000"/>
                                        <p:tgtEl>
                                          <p:spTgt spid="4">
                                            <p:txEl>
                                              <p:pRg st="4" end="4"/>
                                            </p:txEl>
                                          </p:spTgt>
                                        </p:tgtEl>
                                      </p:cBhvr>
                                    </p:animEffect>
                                    <p:anim calcmode="lin" valueType="num">
                                      <p:cBhvr>
                                        <p:cTn id="46"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47" dur="900" decel="100000" fill="hold"/>
                                        <p:tgtEl>
                                          <p:spTgt spid="4">
                                            <p:txEl>
                                              <p:pRg st="4" end="4"/>
                                            </p:txEl>
                                          </p:spTgt>
                                        </p:tgtEl>
                                        <p:attrNameLst>
                                          <p:attrName>ppt_y</p:attrName>
                                        </p:attrNameLst>
                                      </p:cBhvr>
                                      <p:tavLst>
                                        <p:tav tm="0">
                                          <p:val>
                                            <p:strVal val="#ppt_y+1"/>
                                          </p:val>
                                        </p:tav>
                                        <p:tav tm="100000">
                                          <p:val>
                                            <p:strVal val="#ppt_y-.03"/>
                                          </p:val>
                                        </p:tav>
                                      </p:tavLst>
                                    </p:anim>
                                    <p:anim calcmode="lin" valueType="num">
                                      <p:cBhvr>
                                        <p:cTn id="48" dur="100" accel="100000" fill="hold">
                                          <p:stCondLst>
                                            <p:cond delay="900"/>
                                          </p:stCondLst>
                                        </p:cTn>
                                        <p:tgtEl>
                                          <p:spTgt spid="4">
                                            <p:txEl>
                                              <p:pRg st="4" end="4"/>
                                            </p:txEl>
                                          </p:spTgt>
                                        </p:tgtEl>
                                        <p:attrNameLst>
                                          <p:attrName>ppt_y</p:attrName>
                                        </p:attrNameLst>
                                      </p:cBhvr>
                                      <p:tavLst>
                                        <p:tav tm="0">
                                          <p:val>
                                            <p:strVal val="#ppt_y-.03"/>
                                          </p:val>
                                        </p:tav>
                                        <p:tav tm="100000">
                                          <p:val>
                                            <p:strVal val="#ppt_y"/>
                                          </p:val>
                                        </p:tav>
                                      </p:tavLst>
                                    </p:anim>
                                  </p:childTnLst>
                                </p:cTn>
                              </p:par>
                              <p:par>
                                <p:cTn id="49" presetID="37" presetClass="entr" presetSubtype="0" fill="hold" grpId="0" nodeType="withEffect">
                                  <p:stCondLst>
                                    <p:cond delay="0"/>
                                  </p:stCondLst>
                                  <p:childTnLst>
                                    <p:set>
                                      <p:cBhvr>
                                        <p:cTn id="50" dur="1" fill="hold">
                                          <p:stCondLst>
                                            <p:cond delay="0"/>
                                          </p:stCondLst>
                                        </p:cTn>
                                        <p:tgtEl>
                                          <p:spTgt spid="4">
                                            <p:txEl>
                                              <p:pRg st="5" end="5"/>
                                            </p:txEl>
                                          </p:spTgt>
                                        </p:tgtEl>
                                        <p:attrNameLst>
                                          <p:attrName>style.visibility</p:attrName>
                                        </p:attrNameLst>
                                      </p:cBhvr>
                                      <p:to>
                                        <p:strVal val="visible"/>
                                      </p:to>
                                    </p:set>
                                    <p:animEffect transition="in" filter="fade">
                                      <p:cBhvr>
                                        <p:cTn id="51" dur="1000"/>
                                        <p:tgtEl>
                                          <p:spTgt spid="4">
                                            <p:txEl>
                                              <p:pRg st="5" end="5"/>
                                            </p:txEl>
                                          </p:spTgt>
                                        </p:tgtEl>
                                      </p:cBhvr>
                                    </p:animEffect>
                                    <p:anim calcmode="lin" valueType="num">
                                      <p:cBhvr>
                                        <p:cTn id="52"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53" dur="900" decel="100000" fill="hold"/>
                                        <p:tgtEl>
                                          <p:spTgt spid="4">
                                            <p:txEl>
                                              <p:pRg st="5" end="5"/>
                                            </p:txEl>
                                          </p:spTgt>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4">
                                            <p:txEl>
                                              <p:pRg st="5" end="5"/>
                                            </p:txEl>
                                          </p:spTgt>
                                        </p:tgtEl>
                                        <p:attrNameLst>
                                          <p:attrName>ppt_y</p:attrName>
                                        </p:attrNameLst>
                                      </p:cBhvr>
                                      <p:tavLst>
                                        <p:tav tm="0">
                                          <p:val>
                                            <p:strVal val="#ppt_y-.03"/>
                                          </p:val>
                                        </p:tav>
                                        <p:tav tm="100000">
                                          <p:val>
                                            <p:strVal val="#ppt_y"/>
                                          </p:val>
                                        </p:tav>
                                      </p:tavLst>
                                    </p:anim>
                                  </p:childTnLst>
                                </p:cTn>
                              </p:par>
                              <p:par>
                                <p:cTn id="55" presetID="37" presetClass="entr" presetSubtype="0" fill="hold" grpId="0" nodeType="withEffect">
                                  <p:stCondLst>
                                    <p:cond delay="0"/>
                                  </p:stCondLst>
                                  <p:childTnLst>
                                    <p:set>
                                      <p:cBhvr>
                                        <p:cTn id="56" dur="1" fill="hold">
                                          <p:stCondLst>
                                            <p:cond delay="0"/>
                                          </p:stCondLst>
                                        </p:cTn>
                                        <p:tgtEl>
                                          <p:spTgt spid="5">
                                            <p:txEl>
                                              <p:pRg st="0" end="0"/>
                                            </p:txEl>
                                          </p:spTgt>
                                        </p:tgtEl>
                                        <p:attrNameLst>
                                          <p:attrName>style.visibility</p:attrName>
                                        </p:attrNameLst>
                                      </p:cBhvr>
                                      <p:to>
                                        <p:strVal val="visible"/>
                                      </p:to>
                                    </p:set>
                                    <p:animEffect transition="in" filter="fade">
                                      <p:cBhvr>
                                        <p:cTn id="57" dur="1000"/>
                                        <p:tgtEl>
                                          <p:spTgt spid="5">
                                            <p:txEl>
                                              <p:pRg st="0" end="0"/>
                                            </p:txEl>
                                          </p:spTgt>
                                        </p:tgtEl>
                                      </p:cBhvr>
                                    </p:animEffect>
                                    <p:anim calcmode="lin" valueType="num">
                                      <p:cBhvr>
                                        <p:cTn id="5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59" dur="900" decel="100000" fill="hold"/>
                                        <p:tgtEl>
                                          <p:spTgt spid="5">
                                            <p:txEl>
                                              <p:pRg st="0" end="0"/>
                                            </p:txEl>
                                          </p:spTgt>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5">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xit" presetSubtype="4" fill="hold" grpId="1" nodeType="clickEffect">
                                  <p:stCondLst>
                                    <p:cond delay="0"/>
                                  </p:stCondLst>
                                  <p:childTnLst>
                                    <p:anim calcmode="lin" valueType="num">
                                      <p:cBhvr additive="base">
                                        <p:cTn id="64" dur="500"/>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65" dur="500"/>
                                        <p:tgtEl>
                                          <p:spTgt spid="8">
                                            <p:txEl>
                                              <p:pRg st="0" end="0"/>
                                            </p:txEl>
                                          </p:spTgt>
                                        </p:tgtEl>
                                        <p:attrNameLst>
                                          <p:attrName>ppt_y</p:attrName>
                                        </p:attrNameLst>
                                      </p:cBhvr>
                                      <p:tavLst>
                                        <p:tav tm="0">
                                          <p:val>
                                            <p:strVal val="ppt_y"/>
                                          </p:val>
                                        </p:tav>
                                        <p:tav tm="100000">
                                          <p:val>
                                            <p:strVal val="1+ppt_h/2"/>
                                          </p:val>
                                        </p:tav>
                                      </p:tavLst>
                                    </p:anim>
                                    <p:set>
                                      <p:cBhvr>
                                        <p:cTn id="66" dur="1" fill="hold">
                                          <p:stCondLst>
                                            <p:cond delay="499"/>
                                          </p:stCondLst>
                                        </p:cTn>
                                        <p:tgtEl>
                                          <p:spTgt spid="8">
                                            <p:txEl>
                                              <p:pRg st="0" end="0"/>
                                            </p:txEl>
                                          </p:spTgt>
                                        </p:tgtEl>
                                        <p:attrNameLst>
                                          <p:attrName>style.visibility</p:attrName>
                                        </p:attrNameLst>
                                      </p:cBhvr>
                                      <p:to>
                                        <p:strVal val="hidden"/>
                                      </p:to>
                                    </p:set>
                                  </p:childTnLst>
                                </p:cTn>
                              </p:par>
                              <p:par>
                                <p:cTn id="67" presetID="2" presetClass="exit" presetSubtype="4" fill="hold" grpId="1" nodeType="withEffect">
                                  <p:stCondLst>
                                    <p:cond delay="0"/>
                                  </p:stCondLst>
                                  <p:childTnLst>
                                    <p:anim calcmode="lin" valueType="num">
                                      <p:cBhvr additive="base">
                                        <p:cTn id="68"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69" dur="500"/>
                                        <p:tgtEl>
                                          <p:spTgt spid="3">
                                            <p:txEl>
                                              <p:pRg st="0" end="0"/>
                                            </p:txEl>
                                          </p:spTgt>
                                        </p:tgtEl>
                                        <p:attrNameLst>
                                          <p:attrName>ppt_y</p:attrName>
                                        </p:attrNameLst>
                                      </p:cBhvr>
                                      <p:tavLst>
                                        <p:tav tm="0">
                                          <p:val>
                                            <p:strVal val="ppt_y"/>
                                          </p:val>
                                        </p:tav>
                                        <p:tav tm="100000">
                                          <p:val>
                                            <p:strVal val="1+ppt_h/2"/>
                                          </p:val>
                                        </p:tav>
                                      </p:tavLst>
                                    </p:anim>
                                    <p:set>
                                      <p:cBhvr>
                                        <p:cTn id="70"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5" grpId="0" build="p"/>
      <p:bldP spid="4" grpId="0" uiExpand="1" build="p"/>
      <p:bldP spid="8" grpId="0" build="p"/>
      <p:bldP spid="8" grpI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abgerundete Ecken 7">
            <a:extLst>
              <a:ext uri="{FF2B5EF4-FFF2-40B4-BE49-F238E27FC236}">
                <a16:creationId xmlns:a16="http://schemas.microsoft.com/office/drawing/2014/main" id="{41B06B40-1724-1E72-B515-A5E1B62032C3}"/>
              </a:ext>
            </a:extLst>
          </p:cNvPr>
          <p:cNvSpPr/>
          <p:nvPr/>
        </p:nvSpPr>
        <p:spPr>
          <a:xfrm>
            <a:off x="1063870" y="896815"/>
            <a:ext cx="2303584" cy="1046285"/>
          </a:xfrm>
          <a:prstGeom prst="roundRect">
            <a:avLst/>
          </a:prstGeom>
          <a:ln w="57150"/>
        </p:spPr>
        <p:style>
          <a:lnRef idx="2">
            <a:schemeClr val="accent1"/>
          </a:lnRef>
          <a:fillRef idx="1">
            <a:schemeClr val="lt1"/>
          </a:fillRef>
          <a:effectRef idx="0">
            <a:schemeClr val="accent1"/>
          </a:effectRef>
          <a:fontRef idx="minor">
            <a:schemeClr val="dk1"/>
          </a:fontRef>
        </p:style>
        <p:txBody>
          <a:bodyPr rtlCol="0" anchor="ctr"/>
          <a:lstStyle/>
          <a:p>
            <a:pPr algn="ctr"/>
            <a:r>
              <a:rPr lang="de-DE" sz="4000" dirty="0"/>
              <a:t>Nicht</a:t>
            </a:r>
          </a:p>
        </p:txBody>
      </p:sp>
      <p:sp>
        <p:nvSpPr>
          <p:cNvPr id="9" name="Rechteck: abgerundete Ecken 8">
            <a:extLst>
              <a:ext uri="{FF2B5EF4-FFF2-40B4-BE49-F238E27FC236}">
                <a16:creationId xmlns:a16="http://schemas.microsoft.com/office/drawing/2014/main" id="{D061FADF-BCC6-7C4D-80F1-85A88D97FC83}"/>
              </a:ext>
            </a:extLst>
          </p:cNvPr>
          <p:cNvSpPr/>
          <p:nvPr/>
        </p:nvSpPr>
        <p:spPr>
          <a:xfrm>
            <a:off x="4944208" y="896815"/>
            <a:ext cx="2303584" cy="1046285"/>
          </a:xfrm>
          <a:prstGeom prst="roundRect">
            <a:avLst/>
          </a:prstGeom>
          <a:ln w="57150"/>
        </p:spPr>
        <p:style>
          <a:lnRef idx="2">
            <a:schemeClr val="accent1"/>
          </a:lnRef>
          <a:fillRef idx="1">
            <a:schemeClr val="lt1"/>
          </a:fillRef>
          <a:effectRef idx="0">
            <a:schemeClr val="accent1"/>
          </a:effectRef>
          <a:fontRef idx="minor">
            <a:schemeClr val="dk1"/>
          </a:fontRef>
        </p:style>
        <p:txBody>
          <a:bodyPr rtlCol="0" anchor="ctr"/>
          <a:lstStyle/>
          <a:p>
            <a:pPr algn="ctr"/>
            <a:r>
              <a:rPr lang="de-DE" sz="4000" dirty="0"/>
              <a:t>zu</a:t>
            </a:r>
          </a:p>
        </p:txBody>
      </p:sp>
      <p:sp>
        <p:nvSpPr>
          <p:cNvPr id="10" name="Rechteck: abgerundete Ecken 9">
            <a:extLst>
              <a:ext uri="{FF2B5EF4-FFF2-40B4-BE49-F238E27FC236}">
                <a16:creationId xmlns:a16="http://schemas.microsoft.com/office/drawing/2014/main" id="{1E346F26-2E27-F724-394B-3E25B9E05E2E}"/>
              </a:ext>
            </a:extLst>
          </p:cNvPr>
          <p:cNvSpPr/>
          <p:nvPr/>
        </p:nvSpPr>
        <p:spPr>
          <a:xfrm>
            <a:off x="8824546" y="896815"/>
            <a:ext cx="2303584" cy="1046285"/>
          </a:xfrm>
          <a:prstGeom prst="roundRect">
            <a:avLst/>
          </a:prstGeom>
          <a:ln w="57150"/>
        </p:spPr>
        <p:style>
          <a:lnRef idx="2">
            <a:schemeClr val="accent1"/>
          </a:lnRef>
          <a:fillRef idx="1">
            <a:schemeClr val="lt1"/>
          </a:fillRef>
          <a:effectRef idx="0">
            <a:schemeClr val="accent1"/>
          </a:effectRef>
          <a:fontRef idx="minor">
            <a:schemeClr val="dk1"/>
          </a:fontRef>
        </p:style>
        <p:txBody>
          <a:bodyPr rtlCol="0" anchor="ctr"/>
          <a:lstStyle/>
          <a:p>
            <a:pPr algn="ctr"/>
            <a:r>
              <a:rPr lang="de-DE" sz="4000" dirty="0"/>
              <a:t>viel</a:t>
            </a:r>
          </a:p>
        </p:txBody>
      </p:sp>
      <p:sp>
        <p:nvSpPr>
          <p:cNvPr id="12" name="Rechteck: abgerundete Ecken 11">
            <a:extLst>
              <a:ext uri="{FF2B5EF4-FFF2-40B4-BE49-F238E27FC236}">
                <a16:creationId xmlns:a16="http://schemas.microsoft.com/office/drawing/2014/main" id="{C401E47A-B5A5-3E11-0EBA-D4B0875C2762}"/>
              </a:ext>
            </a:extLst>
          </p:cNvPr>
          <p:cNvSpPr/>
          <p:nvPr/>
        </p:nvSpPr>
        <p:spPr>
          <a:xfrm>
            <a:off x="4598377" y="2983522"/>
            <a:ext cx="2995246" cy="1046285"/>
          </a:xfrm>
          <a:prstGeom prst="roundRect">
            <a:avLst/>
          </a:prstGeom>
          <a:ln w="57150"/>
        </p:spPr>
        <p:style>
          <a:lnRef idx="2">
            <a:schemeClr val="accent1"/>
          </a:lnRef>
          <a:fillRef idx="1">
            <a:schemeClr val="lt1"/>
          </a:fillRef>
          <a:effectRef idx="0">
            <a:schemeClr val="accent1"/>
          </a:effectRef>
          <a:fontRef idx="minor">
            <a:schemeClr val="dk1"/>
          </a:fontRef>
        </p:style>
        <p:txBody>
          <a:bodyPr rtlCol="0" anchor="ctr"/>
          <a:lstStyle/>
          <a:p>
            <a:pPr algn="ctr"/>
            <a:r>
              <a:rPr lang="de-DE" sz="4000" dirty="0"/>
              <a:t>animieren</a:t>
            </a:r>
          </a:p>
        </p:txBody>
      </p:sp>
    </p:spTree>
    <p:extLst>
      <p:ext uri="{BB962C8B-B14F-4D97-AF65-F5344CB8AC3E}">
        <p14:creationId xmlns:p14="http://schemas.microsoft.com/office/powerpoint/2010/main" val="3389766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par>
                          <p:cTn id="11" fill="hold">
                            <p:stCondLst>
                              <p:cond delay="1000"/>
                            </p:stCondLst>
                            <p:childTnLst>
                              <p:par>
                                <p:cTn id="12" presetID="45" presetClass="entr" presetSubtype="0" fill="hold" grpId="0"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2000"/>
                                        <p:tgtEl>
                                          <p:spTgt spid="9"/>
                                        </p:tgtEl>
                                      </p:cBhvr>
                                    </p:animEffect>
                                    <p:anim calcmode="lin" valueType="num">
                                      <p:cBhvr>
                                        <p:cTn id="15" dur="2000" fill="hold"/>
                                        <p:tgtEl>
                                          <p:spTgt spid="9"/>
                                        </p:tgtEl>
                                        <p:attrNameLst>
                                          <p:attrName>ppt_w</p:attrName>
                                        </p:attrNameLst>
                                      </p:cBhvr>
                                      <p:tavLst>
                                        <p:tav tm="0" fmla="#ppt_w*sin(2.5*pi*$)">
                                          <p:val>
                                            <p:fltVal val="0"/>
                                          </p:val>
                                        </p:tav>
                                        <p:tav tm="100000">
                                          <p:val>
                                            <p:fltVal val="1"/>
                                          </p:val>
                                        </p:tav>
                                      </p:tavLst>
                                    </p:anim>
                                    <p:anim calcmode="lin" valueType="num">
                                      <p:cBhvr>
                                        <p:cTn id="16" dur="2000" fill="hold"/>
                                        <p:tgtEl>
                                          <p:spTgt spid="9"/>
                                        </p:tgtEl>
                                        <p:attrNameLst>
                                          <p:attrName>ppt_h</p:attrName>
                                        </p:attrNameLst>
                                      </p:cBhvr>
                                      <p:tavLst>
                                        <p:tav tm="0">
                                          <p:val>
                                            <p:strVal val="#ppt_h"/>
                                          </p:val>
                                        </p:tav>
                                        <p:tav tm="100000">
                                          <p:val>
                                            <p:strVal val="#ppt_h"/>
                                          </p:val>
                                        </p:tav>
                                      </p:tavLst>
                                    </p:anim>
                                  </p:childTnLst>
                                </p:cTn>
                              </p:par>
                            </p:childTnLst>
                          </p:cTn>
                        </p:par>
                        <p:par>
                          <p:cTn id="17" fill="hold">
                            <p:stCondLst>
                              <p:cond delay="3000"/>
                            </p:stCondLst>
                            <p:childTnLst>
                              <p:par>
                                <p:cTn id="18" presetID="22" presetClass="entr" presetSubtype="4"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wipe(down)">
                                      <p:cBhvr>
                                        <p:cTn id="20" dur="500"/>
                                        <p:tgtEl>
                                          <p:spTgt spid="10"/>
                                        </p:tgtEl>
                                      </p:cBhvr>
                                    </p:animEffect>
                                  </p:childTnLst>
                                </p:cTn>
                              </p:par>
                            </p:childTnLst>
                          </p:cTn>
                        </p:par>
                        <p:par>
                          <p:cTn id="21" fill="hold">
                            <p:stCondLst>
                              <p:cond delay="3500"/>
                            </p:stCondLst>
                            <p:childTnLst>
                              <p:par>
                                <p:cTn id="22" presetID="26" presetClass="entr" presetSubtype="0" fill="hold" grpId="0" nodeType="after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wipe(down)">
                                      <p:cBhvr>
                                        <p:cTn id="24" dur="580">
                                          <p:stCondLst>
                                            <p:cond delay="0"/>
                                          </p:stCondLst>
                                        </p:cTn>
                                        <p:tgtEl>
                                          <p:spTgt spid="12"/>
                                        </p:tgtEl>
                                      </p:cBhvr>
                                    </p:animEffect>
                                    <p:anim calcmode="lin" valueType="num">
                                      <p:cBhvr>
                                        <p:cTn id="25"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30" dur="26">
                                          <p:stCondLst>
                                            <p:cond delay="650"/>
                                          </p:stCondLst>
                                        </p:cTn>
                                        <p:tgtEl>
                                          <p:spTgt spid="12"/>
                                        </p:tgtEl>
                                      </p:cBhvr>
                                      <p:to x="100000" y="60000"/>
                                    </p:animScale>
                                    <p:animScale>
                                      <p:cBhvr>
                                        <p:cTn id="31" dur="166" decel="50000">
                                          <p:stCondLst>
                                            <p:cond delay="676"/>
                                          </p:stCondLst>
                                        </p:cTn>
                                        <p:tgtEl>
                                          <p:spTgt spid="12"/>
                                        </p:tgtEl>
                                      </p:cBhvr>
                                      <p:to x="100000" y="100000"/>
                                    </p:animScale>
                                    <p:animScale>
                                      <p:cBhvr>
                                        <p:cTn id="32" dur="26">
                                          <p:stCondLst>
                                            <p:cond delay="1312"/>
                                          </p:stCondLst>
                                        </p:cTn>
                                        <p:tgtEl>
                                          <p:spTgt spid="12"/>
                                        </p:tgtEl>
                                      </p:cBhvr>
                                      <p:to x="100000" y="80000"/>
                                    </p:animScale>
                                    <p:animScale>
                                      <p:cBhvr>
                                        <p:cTn id="33" dur="166" decel="50000">
                                          <p:stCondLst>
                                            <p:cond delay="1338"/>
                                          </p:stCondLst>
                                        </p:cTn>
                                        <p:tgtEl>
                                          <p:spTgt spid="12"/>
                                        </p:tgtEl>
                                      </p:cBhvr>
                                      <p:to x="100000" y="100000"/>
                                    </p:animScale>
                                    <p:animScale>
                                      <p:cBhvr>
                                        <p:cTn id="34" dur="26">
                                          <p:stCondLst>
                                            <p:cond delay="1642"/>
                                          </p:stCondLst>
                                        </p:cTn>
                                        <p:tgtEl>
                                          <p:spTgt spid="12"/>
                                        </p:tgtEl>
                                      </p:cBhvr>
                                      <p:to x="100000" y="90000"/>
                                    </p:animScale>
                                    <p:animScale>
                                      <p:cBhvr>
                                        <p:cTn id="35" dur="166" decel="50000">
                                          <p:stCondLst>
                                            <p:cond delay="1668"/>
                                          </p:stCondLst>
                                        </p:cTn>
                                        <p:tgtEl>
                                          <p:spTgt spid="12"/>
                                        </p:tgtEl>
                                      </p:cBhvr>
                                      <p:to x="100000" y="100000"/>
                                    </p:animScale>
                                    <p:animScale>
                                      <p:cBhvr>
                                        <p:cTn id="36" dur="26">
                                          <p:stCondLst>
                                            <p:cond delay="1808"/>
                                          </p:stCondLst>
                                        </p:cTn>
                                        <p:tgtEl>
                                          <p:spTgt spid="12"/>
                                        </p:tgtEl>
                                      </p:cBhvr>
                                      <p:to x="100000" y="95000"/>
                                    </p:animScale>
                                    <p:animScale>
                                      <p:cBhvr>
                                        <p:cTn id="37" dur="166" decel="50000">
                                          <p:stCondLst>
                                            <p:cond delay="1834"/>
                                          </p:stCondLst>
                                        </p:cTn>
                                        <p:tgtEl>
                                          <p:spTgt spid="12"/>
                                        </p:tgtEl>
                                      </p:cBhvr>
                                      <p:to x="100000" y="100000"/>
                                    </p:animScale>
                                  </p:childTnLst>
                                </p:cTn>
                              </p:par>
                            </p:childTnLst>
                          </p:cTn>
                        </p:par>
                      </p:childTnLst>
                    </p:cTn>
                  </p:par>
                  <p:par>
                    <p:cTn id="38" fill="hold">
                      <p:stCondLst>
                        <p:cond delay="indefinite"/>
                      </p:stCondLst>
                      <p:childTnLst>
                        <p:par>
                          <p:cTn id="39" fill="hold">
                            <p:stCondLst>
                              <p:cond delay="0"/>
                            </p:stCondLst>
                            <p:childTnLst>
                              <p:par>
                                <p:cTn id="40" presetID="8" presetClass="emph" presetSubtype="0" fill="hold" grpId="1" nodeType="clickEffect">
                                  <p:stCondLst>
                                    <p:cond delay="0"/>
                                  </p:stCondLst>
                                  <p:childTnLst>
                                    <p:animRot by="21600000">
                                      <p:cBhvr>
                                        <p:cTn id="41" dur="2000" fill="hold"/>
                                        <p:tgtEl>
                                          <p:spTgt spid="8"/>
                                        </p:tgtEl>
                                        <p:attrNameLst>
                                          <p:attrName>r</p:attrName>
                                        </p:attrNameLst>
                                      </p:cBhvr>
                                    </p:animRot>
                                  </p:childTnLst>
                                </p:cTn>
                              </p:par>
                              <p:par>
                                <p:cTn id="42" presetID="8" presetClass="emph" presetSubtype="0" fill="hold" grpId="1" nodeType="withEffect">
                                  <p:stCondLst>
                                    <p:cond delay="0"/>
                                  </p:stCondLst>
                                  <p:childTnLst>
                                    <p:animRot by="21600000">
                                      <p:cBhvr>
                                        <p:cTn id="43" dur="2000" fill="hold"/>
                                        <p:tgtEl>
                                          <p:spTgt spid="9"/>
                                        </p:tgtEl>
                                        <p:attrNameLst>
                                          <p:attrName>r</p:attrName>
                                        </p:attrNameLst>
                                      </p:cBhvr>
                                    </p:animRot>
                                  </p:childTnLst>
                                </p:cTn>
                              </p:par>
                              <p:par>
                                <p:cTn id="44" presetID="8" presetClass="emph" presetSubtype="0" fill="hold" grpId="1" nodeType="withEffect">
                                  <p:stCondLst>
                                    <p:cond delay="0"/>
                                  </p:stCondLst>
                                  <p:childTnLst>
                                    <p:animRot by="21600000">
                                      <p:cBhvr>
                                        <p:cTn id="45" dur="2000" fill="hold"/>
                                        <p:tgtEl>
                                          <p:spTgt spid="10"/>
                                        </p:tgtEl>
                                        <p:attrNameLst>
                                          <p:attrName>r</p:attrName>
                                        </p:attrNameLst>
                                      </p:cBhvr>
                                    </p:animRot>
                                  </p:childTnLst>
                                </p:cTn>
                              </p:par>
                              <p:par>
                                <p:cTn id="46" presetID="6" presetClass="emph" presetSubtype="0" fill="hold" grpId="1" nodeType="withEffect">
                                  <p:stCondLst>
                                    <p:cond delay="0"/>
                                  </p:stCondLst>
                                  <p:childTnLst>
                                    <p:animScale>
                                      <p:cBhvr>
                                        <p:cTn id="47" dur="2000" fill="hold"/>
                                        <p:tgtEl>
                                          <p:spTgt spid="1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9" grpId="0" animBg="1"/>
      <p:bldP spid="9" grpId="1" animBg="1"/>
      <p:bldP spid="10" grpId="0" animBg="1"/>
      <p:bldP spid="10" grpId="1" animBg="1"/>
      <p:bldP spid="12" grpId="0" animBg="1"/>
      <p:bldP spid="12"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FB544C-0B99-3AA8-D392-F9FF359AA853}"/>
              </a:ext>
            </a:extLst>
          </p:cNvPr>
          <p:cNvSpPr>
            <a:spLocks noGrp="1"/>
          </p:cNvSpPr>
          <p:nvPr>
            <p:ph type="title"/>
          </p:nvPr>
        </p:nvSpPr>
        <p:spPr/>
        <p:txBody>
          <a:bodyPr/>
          <a:lstStyle/>
          <a:p>
            <a:pPr algn="ctr"/>
            <a:r>
              <a:rPr lang="de-DE" dirty="0"/>
              <a:t>Aufmerksamkeit auf sich lenken</a:t>
            </a:r>
            <a:endParaRPr lang="de-AT" dirty="0"/>
          </a:p>
        </p:txBody>
      </p:sp>
      <p:sp>
        <p:nvSpPr>
          <p:cNvPr id="3" name="Textplatzhalter 2">
            <a:extLst>
              <a:ext uri="{FF2B5EF4-FFF2-40B4-BE49-F238E27FC236}">
                <a16:creationId xmlns:a16="http://schemas.microsoft.com/office/drawing/2014/main" id="{2E42276A-38D7-66DD-095B-5A895851506C}"/>
              </a:ext>
            </a:extLst>
          </p:cNvPr>
          <p:cNvSpPr>
            <a:spLocks noGrp="1"/>
          </p:cNvSpPr>
          <p:nvPr>
            <p:ph type="body" idx="1"/>
          </p:nvPr>
        </p:nvSpPr>
        <p:spPr/>
        <p:txBody>
          <a:bodyPr/>
          <a:lstStyle/>
          <a:p>
            <a:pPr algn="ctr"/>
            <a:r>
              <a:rPr lang="de-DE" dirty="0"/>
              <a:t>Taste „B“ für </a:t>
            </a:r>
            <a:r>
              <a:rPr lang="de-DE" dirty="0" err="1"/>
              <a:t>black</a:t>
            </a:r>
            <a:endParaRPr lang="de-AT" dirty="0"/>
          </a:p>
        </p:txBody>
      </p:sp>
      <p:sp>
        <p:nvSpPr>
          <p:cNvPr id="5" name="Textplatzhalter 4">
            <a:extLst>
              <a:ext uri="{FF2B5EF4-FFF2-40B4-BE49-F238E27FC236}">
                <a16:creationId xmlns:a16="http://schemas.microsoft.com/office/drawing/2014/main" id="{0930BA7C-8F7E-091F-2FF2-135703E10FB5}"/>
              </a:ext>
            </a:extLst>
          </p:cNvPr>
          <p:cNvSpPr>
            <a:spLocks noGrp="1"/>
          </p:cNvSpPr>
          <p:nvPr>
            <p:ph type="body" sz="quarter" idx="3"/>
          </p:nvPr>
        </p:nvSpPr>
        <p:spPr/>
        <p:txBody>
          <a:bodyPr/>
          <a:lstStyle/>
          <a:p>
            <a:pPr algn="ctr"/>
            <a:r>
              <a:rPr lang="de-DE"/>
              <a:t>Taste „</a:t>
            </a:r>
            <a:r>
              <a:rPr lang="de-DE" dirty="0"/>
              <a:t>W</a:t>
            </a:r>
            <a:r>
              <a:rPr lang="de-DE"/>
              <a:t>“ </a:t>
            </a:r>
            <a:r>
              <a:rPr lang="de-DE" dirty="0"/>
              <a:t>für </a:t>
            </a:r>
            <a:r>
              <a:rPr lang="de-DE" dirty="0" err="1"/>
              <a:t>white</a:t>
            </a:r>
            <a:endParaRPr lang="de-AT" dirty="0"/>
          </a:p>
        </p:txBody>
      </p:sp>
      <p:sp>
        <p:nvSpPr>
          <p:cNvPr id="11" name="Rechteck 10">
            <a:extLst>
              <a:ext uri="{FF2B5EF4-FFF2-40B4-BE49-F238E27FC236}">
                <a16:creationId xmlns:a16="http://schemas.microsoft.com/office/drawing/2014/main" id="{5D7C0D36-4B12-7922-4DE5-F061D7B771BB}"/>
              </a:ext>
            </a:extLst>
          </p:cNvPr>
          <p:cNvSpPr/>
          <p:nvPr/>
        </p:nvSpPr>
        <p:spPr>
          <a:xfrm>
            <a:off x="1365677" y="2804746"/>
            <a:ext cx="4106008" cy="3552092"/>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de-AT"/>
          </a:p>
        </p:txBody>
      </p:sp>
      <p:sp>
        <p:nvSpPr>
          <p:cNvPr id="12" name="Rechteck 11">
            <a:extLst>
              <a:ext uri="{FF2B5EF4-FFF2-40B4-BE49-F238E27FC236}">
                <a16:creationId xmlns:a16="http://schemas.microsoft.com/office/drawing/2014/main" id="{D7BEABB5-8E20-B42F-DC0F-CAF9A79053D0}"/>
              </a:ext>
            </a:extLst>
          </p:cNvPr>
          <p:cNvSpPr/>
          <p:nvPr/>
        </p:nvSpPr>
        <p:spPr>
          <a:xfrm>
            <a:off x="6710790" y="2804746"/>
            <a:ext cx="4106008" cy="355209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de-AT"/>
          </a:p>
        </p:txBody>
      </p:sp>
    </p:spTree>
    <p:extLst>
      <p:ext uri="{BB962C8B-B14F-4D97-AF65-F5344CB8AC3E}">
        <p14:creationId xmlns:p14="http://schemas.microsoft.com/office/powerpoint/2010/main" val="1968457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a:extLst>
              <a:ext uri="{FF2B5EF4-FFF2-40B4-BE49-F238E27FC236}">
                <a16:creationId xmlns:a16="http://schemas.microsoft.com/office/drawing/2014/main" id="{D9DB2216-9A84-5EF9-BF40-9B4FAC8B7ED7}"/>
              </a:ext>
            </a:extLst>
          </p:cNvPr>
          <p:cNvSpPr>
            <a:spLocks noGrp="1"/>
          </p:cNvSpPr>
          <p:nvPr>
            <p:ph type="title"/>
          </p:nvPr>
        </p:nvSpPr>
        <p:spPr/>
        <p:txBody>
          <a:bodyPr>
            <a:normAutofit/>
          </a:bodyPr>
          <a:lstStyle/>
          <a:p>
            <a:pPr algn="ctr"/>
            <a:r>
              <a:rPr lang="de-DE" b="1" dirty="0"/>
              <a:t>Professionelle Präsentation mit dem </a:t>
            </a:r>
            <a:r>
              <a:rPr lang="de-DE" b="1" dirty="0" err="1"/>
              <a:t>Presenter</a:t>
            </a:r>
            <a:endParaRPr lang="de-AT" b="1" dirty="0"/>
          </a:p>
        </p:txBody>
      </p:sp>
      <p:pic>
        <p:nvPicPr>
          <p:cNvPr id="1026" name="Picture 2">
            <a:extLst>
              <a:ext uri="{FF2B5EF4-FFF2-40B4-BE49-F238E27FC236}">
                <a16:creationId xmlns:a16="http://schemas.microsoft.com/office/drawing/2014/main" id="{31337C0A-06A4-6181-EB85-652A6332AFC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386051" y="1985818"/>
            <a:ext cx="7337425" cy="469207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DD1ABEB5-387F-86B1-DF5C-E385BD25D7A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a:stretch/>
        </p:blipFill>
        <p:spPr bwMode="auto">
          <a:xfrm>
            <a:off x="7562497" y="2595419"/>
            <a:ext cx="4629503" cy="2946400"/>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p14="http://schemas.microsoft.com/office/powerpoint/2010/main">
        <mc:Choice Requires="p14">
          <p:contentPart p14:bwMode="auto" r:id="rId4">
            <p14:nvContentPartPr>
              <p14:cNvPr id="8" name="Freihand 7">
                <a:extLst>
                  <a:ext uri="{FF2B5EF4-FFF2-40B4-BE49-F238E27FC236}">
                    <a16:creationId xmlns:a16="http://schemas.microsoft.com/office/drawing/2014/main" id="{2D943DC5-2B0F-7A53-FBF9-7427AD5D1336}"/>
                  </a:ext>
                </a:extLst>
              </p14:cNvPr>
              <p14:cNvContentPartPr/>
              <p14:nvPr/>
            </p14:nvContentPartPr>
            <p14:xfrm>
              <a:off x="9807311" y="3945364"/>
              <a:ext cx="173160" cy="74160"/>
            </p14:xfrm>
          </p:contentPart>
        </mc:Choice>
        <mc:Fallback xmlns="">
          <p:pic>
            <p:nvPicPr>
              <p:cNvPr id="8" name="Freihand 7">
                <a:extLst>
                  <a:ext uri="{FF2B5EF4-FFF2-40B4-BE49-F238E27FC236}">
                    <a16:creationId xmlns:a16="http://schemas.microsoft.com/office/drawing/2014/main" id="{2D943DC5-2B0F-7A53-FBF9-7427AD5D1336}"/>
                  </a:ext>
                </a:extLst>
              </p:cNvPr>
              <p:cNvPicPr/>
              <p:nvPr/>
            </p:nvPicPr>
            <p:blipFill>
              <a:blip r:embed="rId5"/>
              <a:stretch>
                <a:fillRect/>
              </a:stretch>
            </p:blipFill>
            <p:spPr>
              <a:xfrm>
                <a:off x="9801191" y="3939244"/>
                <a:ext cx="185400" cy="86400"/>
              </a:xfrm>
              <a:prstGeom prst="rect">
                <a:avLst/>
              </a:prstGeom>
            </p:spPr>
          </p:pic>
        </mc:Fallback>
      </mc:AlternateContent>
      <p:grpSp>
        <p:nvGrpSpPr>
          <p:cNvPr id="13" name="Gruppieren 12">
            <a:extLst>
              <a:ext uri="{FF2B5EF4-FFF2-40B4-BE49-F238E27FC236}">
                <a16:creationId xmlns:a16="http://schemas.microsoft.com/office/drawing/2014/main" id="{2F2E1D94-96C8-54D0-C032-D36A858F1772}"/>
              </a:ext>
            </a:extLst>
          </p:cNvPr>
          <p:cNvGrpSpPr/>
          <p:nvPr/>
        </p:nvGrpSpPr>
        <p:grpSpPr>
          <a:xfrm>
            <a:off x="9844391" y="3881284"/>
            <a:ext cx="263520" cy="125640"/>
            <a:chOff x="9844391" y="3881284"/>
            <a:chExt cx="263520" cy="125640"/>
          </a:xfrm>
        </p:grpSpPr>
        <mc:AlternateContent xmlns:mc="http://schemas.openxmlformats.org/markup-compatibility/2006" xmlns:p14="http://schemas.microsoft.com/office/powerpoint/2010/main">
          <mc:Choice Requires="p14">
            <p:contentPart p14:bwMode="auto" r:id="rId6">
              <p14:nvContentPartPr>
                <p14:cNvPr id="9" name="Freihand 8">
                  <a:extLst>
                    <a:ext uri="{FF2B5EF4-FFF2-40B4-BE49-F238E27FC236}">
                      <a16:creationId xmlns:a16="http://schemas.microsoft.com/office/drawing/2014/main" id="{478BE593-55C5-4989-BCF6-43248986A5EC}"/>
                    </a:ext>
                  </a:extLst>
                </p14:cNvPr>
                <p14:cNvContentPartPr/>
                <p14:nvPr/>
              </p14:nvContentPartPr>
              <p14:xfrm>
                <a:off x="9844391" y="3887764"/>
                <a:ext cx="263520" cy="119160"/>
              </p14:xfrm>
            </p:contentPart>
          </mc:Choice>
          <mc:Fallback xmlns="">
            <p:pic>
              <p:nvPicPr>
                <p:cNvPr id="9" name="Freihand 8">
                  <a:extLst>
                    <a:ext uri="{FF2B5EF4-FFF2-40B4-BE49-F238E27FC236}">
                      <a16:creationId xmlns:a16="http://schemas.microsoft.com/office/drawing/2014/main" id="{478BE593-55C5-4989-BCF6-43248986A5EC}"/>
                    </a:ext>
                  </a:extLst>
                </p:cNvPr>
                <p:cNvPicPr/>
                <p:nvPr/>
              </p:nvPicPr>
              <p:blipFill>
                <a:blip r:embed="rId7"/>
                <a:stretch>
                  <a:fillRect/>
                </a:stretch>
              </p:blipFill>
              <p:spPr>
                <a:xfrm>
                  <a:off x="9808391" y="3852124"/>
                  <a:ext cx="335160" cy="1908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0" name="Freihand 9">
                  <a:extLst>
                    <a:ext uri="{FF2B5EF4-FFF2-40B4-BE49-F238E27FC236}">
                      <a16:creationId xmlns:a16="http://schemas.microsoft.com/office/drawing/2014/main" id="{AF0E73C9-DADA-A47E-AB21-085F997FDB3A}"/>
                    </a:ext>
                  </a:extLst>
                </p14:cNvPr>
                <p14:cNvContentPartPr/>
                <p14:nvPr/>
              </p14:nvContentPartPr>
              <p14:xfrm>
                <a:off x="10048511" y="3881284"/>
                <a:ext cx="360" cy="360"/>
              </p14:xfrm>
            </p:contentPart>
          </mc:Choice>
          <mc:Fallback xmlns="">
            <p:pic>
              <p:nvPicPr>
                <p:cNvPr id="10" name="Freihand 9">
                  <a:extLst>
                    <a:ext uri="{FF2B5EF4-FFF2-40B4-BE49-F238E27FC236}">
                      <a16:creationId xmlns:a16="http://schemas.microsoft.com/office/drawing/2014/main" id="{AF0E73C9-DADA-A47E-AB21-085F997FDB3A}"/>
                    </a:ext>
                  </a:extLst>
                </p:cNvPr>
                <p:cNvPicPr/>
                <p:nvPr/>
              </p:nvPicPr>
              <p:blipFill>
                <a:blip r:embed="rId9"/>
                <a:stretch>
                  <a:fillRect/>
                </a:stretch>
              </p:blipFill>
              <p:spPr>
                <a:xfrm>
                  <a:off x="10012871" y="3845284"/>
                  <a:ext cx="72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2" name="Freihand 11">
                  <a:extLst>
                    <a:ext uri="{FF2B5EF4-FFF2-40B4-BE49-F238E27FC236}">
                      <a16:creationId xmlns:a16="http://schemas.microsoft.com/office/drawing/2014/main" id="{4367AA01-7211-5320-FAFB-19B212001F2E}"/>
                    </a:ext>
                  </a:extLst>
                </p14:cNvPr>
                <p14:cNvContentPartPr/>
                <p14:nvPr/>
              </p14:nvContentPartPr>
              <p14:xfrm>
                <a:off x="9850871" y="3986044"/>
                <a:ext cx="360" cy="360"/>
              </p14:xfrm>
            </p:contentPart>
          </mc:Choice>
          <mc:Fallback xmlns="">
            <p:pic>
              <p:nvPicPr>
                <p:cNvPr id="12" name="Freihand 11">
                  <a:extLst>
                    <a:ext uri="{FF2B5EF4-FFF2-40B4-BE49-F238E27FC236}">
                      <a16:creationId xmlns:a16="http://schemas.microsoft.com/office/drawing/2014/main" id="{4367AA01-7211-5320-FAFB-19B212001F2E}"/>
                    </a:ext>
                  </a:extLst>
                </p:cNvPr>
                <p:cNvPicPr/>
                <p:nvPr/>
              </p:nvPicPr>
              <p:blipFill>
                <a:blip r:embed="rId9"/>
                <a:stretch>
                  <a:fillRect/>
                </a:stretch>
              </p:blipFill>
              <p:spPr>
                <a:xfrm>
                  <a:off x="9815231" y="3950044"/>
                  <a:ext cx="72000" cy="72000"/>
                </a:xfrm>
                <a:prstGeom prst="rect">
                  <a:avLst/>
                </a:prstGeom>
              </p:spPr>
            </p:pic>
          </mc:Fallback>
        </mc:AlternateContent>
      </p:grpSp>
      <p:grpSp>
        <p:nvGrpSpPr>
          <p:cNvPr id="16" name="Gruppieren 15">
            <a:extLst>
              <a:ext uri="{FF2B5EF4-FFF2-40B4-BE49-F238E27FC236}">
                <a16:creationId xmlns:a16="http://schemas.microsoft.com/office/drawing/2014/main" id="{A5D21CF0-92A3-A6A9-DEE7-E509F942F5E0}"/>
              </a:ext>
            </a:extLst>
          </p:cNvPr>
          <p:cNvGrpSpPr/>
          <p:nvPr/>
        </p:nvGrpSpPr>
        <p:grpSpPr>
          <a:xfrm>
            <a:off x="9854471" y="3865084"/>
            <a:ext cx="252360" cy="144720"/>
            <a:chOff x="9854471" y="3865084"/>
            <a:chExt cx="252360" cy="144720"/>
          </a:xfrm>
        </p:grpSpPr>
        <mc:AlternateContent xmlns:mc="http://schemas.openxmlformats.org/markup-compatibility/2006" xmlns:p14="http://schemas.microsoft.com/office/powerpoint/2010/main">
          <mc:Choice Requires="p14">
            <p:contentPart p14:bwMode="auto" r:id="rId11">
              <p14:nvContentPartPr>
                <p14:cNvPr id="14" name="Freihand 13">
                  <a:extLst>
                    <a:ext uri="{FF2B5EF4-FFF2-40B4-BE49-F238E27FC236}">
                      <a16:creationId xmlns:a16="http://schemas.microsoft.com/office/drawing/2014/main" id="{B3236D3D-3BE2-F3D8-7E71-2D0E8E4BD82F}"/>
                    </a:ext>
                  </a:extLst>
                </p14:cNvPr>
                <p14:cNvContentPartPr/>
                <p14:nvPr/>
              </p14:nvContentPartPr>
              <p14:xfrm>
                <a:off x="10051031" y="3888484"/>
                <a:ext cx="360" cy="360"/>
              </p14:xfrm>
            </p:contentPart>
          </mc:Choice>
          <mc:Fallback xmlns="">
            <p:pic>
              <p:nvPicPr>
                <p:cNvPr id="14" name="Freihand 13">
                  <a:extLst>
                    <a:ext uri="{FF2B5EF4-FFF2-40B4-BE49-F238E27FC236}">
                      <a16:creationId xmlns:a16="http://schemas.microsoft.com/office/drawing/2014/main" id="{B3236D3D-3BE2-F3D8-7E71-2D0E8E4BD82F}"/>
                    </a:ext>
                  </a:extLst>
                </p:cNvPr>
                <p:cNvPicPr/>
                <p:nvPr/>
              </p:nvPicPr>
              <p:blipFill>
                <a:blip r:embed="rId12"/>
                <a:stretch>
                  <a:fillRect/>
                </a:stretch>
              </p:blipFill>
              <p:spPr>
                <a:xfrm>
                  <a:off x="10015031" y="3852484"/>
                  <a:ext cx="72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5" name="Freihand 14">
                  <a:extLst>
                    <a:ext uri="{FF2B5EF4-FFF2-40B4-BE49-F238E27FC236}">
                      <a16:creationId xmlns:a16="http://schemas.microsoft.com/office/drawing/2014/main" id="{C0AC0D3D-077D-2C51-584A-CBD22A465D1C}"/>
                    </a:ext>
                  </a:extLst>
                </p14:cNvPr>
                <p14:cNvContentPartPr/>
                <p14:nvPr/>
              </p14:nvContentPartPr>
              <p14:xfrm>
                <a:off x="9854471" y="3865084"/>
                <a:ext cx="252360" cy="144720"/>
              </p14:xfrm>
            </p:contentPart>
          </mc:Choice>
          <mc:Fallback xmlns="">
            <p:pic>
              <p:nvPicPr>
                <p:cNvPr id="15" name="Freihand 14">
                  <a:extLst>
                    <a:ext uri="{FF2B5EF4-FFF2-40B4-BE49-F238E27FC236}">
                      <a16:creationId xmlns:a16="http://schemas.microsoft.com/office/drawing/2014/main" id="{C0AC0D3D-077D-2C51-584A-CBD22A465D1C}"/>
                    </a:ext>
                  </a:extLst>
                </p:cNvPr>
                <p:cNvPicPr/>
                <p:nvPr/>
              </p:nvPicPr>
              <p:blipFill>
                <a:blip r:embed="rId14"/>
                <a:stretch>
                  <a:fillRect/>
                </a:stretch>
              </p:blipFill>
              <p:spPr>
                <a:xfrm>
                  <a:off x="9818471" y="3829444"/>
                  <a:ext cx="324000" cy="216360"/>
                </a:xfrm>
                <a:prstGeom prst="rect">
                  <a:avLst/>
                </a:prstGeom>
              </p:spPr>
            </p:pic>
          </mc:Fallback>
        </mc:AlternateContent>
      </p:grpSp>
    </p:spTree>
    <p:extLst>
      <p:ext uri="{BB962C8B-B14F-4D97-AF65-F5344CB8AC3E}">
        <p14:creationId xmlns:p14="http://schemas.microsoft.com/office/powerpoint/2010/main" val="2045024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a:extLst>
              <a:ext uri="{FF2B5EF4-FFF2-40B4-BE49-F238E27FC236}">
                <a16:creationId xmlns:a16="http://schemas.microsoft.com/office/drawing/2014/main" id="{CEA50779-1CD6-EBE1-EDD4-CF1BDE531EEC}"/>
              </a:ext>
            </a:extLst>
          </p:cNvPr>
          <p:cNvSpPr>
            <a:spLocks noGrp="1"/>
          </p:cNvSpPr>
          <p:nvPr>
            <p:ph type="title"/>
          </p:nvPr>
        </p:nvSpPr>
        <p:spPr/>
        <p:txBody>
          <a:bodyPr/>
          <a:lstStyle/>
          <a:p>
            <a:pPr algn="ctr"/>
            <a:r>
              <a:rPr lang="de-DE" dirty="0"/>
              <a:t>Kennst du dich in PowerPoint aus?</a:t>
            </a:r>
            <a:endParaRPr lang="de-AT" dirty="0"/>
          </a:p>
        </p:txBody>
      </p:sp>
      <p:sp>
        <p:nvSpPr>
          <p:cNvPr id="11" name="Rechteck: abgerundete Ecken 10">
            <a:hlinkClick r:id="" action="ppaction://noaction" highlightClick="1"/>
            <a:hlinkHover r:id="" action="ppaction://hlinkshowjump?jump=nextslide"/>
            <a:extLst>
              <a:ext uri="{FF2B5EF4-FFF2-40B4-BE49-F238E27FC236}">
                <a16:creationId xmlns:a16="http://schemas.microsoft.com/office/drawing/2014/main" id="{D10013B7-5EE1-54F8-0B4C-4CCFF91D0349}"/>
              </a:ext>
            </a:extLst>
          </p:cNvPr>
          <p:cNvSpPr/>
          <p:nvPr/>
        </p:nvSpPr>
        <p:spPr>
          <a:xfrm>
            <a:off x="1316053" y="2777382"/>
            <a:ext cx="3990886" cy="1965533"/>
          </a:xfrm>
          <a:prstGeom prst="roundRect">
            <a:avLst/>
          </a:prstGeom>
          <a:ln w="57150"/>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de-DE" sz="8000" dirty="0"/>
              <a:t>JA</a:t>
            </a:r>
            <a:endParaRPr lang="de-AT" sz="8000" dirty="0"/>
          </a:p>
        </p:txBody>
      </p:sp>
      <p:sp>
        <p:nvSpPr>
          <p:cNvPr id="12" name="Rechteck: abgerundete Ecken 11">
            <a:hlinkClick r:id="rId2" action="ppaction://hlinksldjump" highlightClick="1"/>
            <a:extLst>
              <a:ext uri="{FF2B5EF4-FFF2-40B4-BE49-F238E27FC236}">
                <a16:creationId xmlns:a16="http://schemas.microsoft.com/office/drawing/2014/main" id="{9AD1E81C-38DA-775D-052B-6870BE7A4648}"/>
              </a:ext>
            </a:extLst>
          </p:cNvPr>
          <p:cNvSpPr/>
          <p:nvPr/>
        </p:nvSpPr>
        <p:spPr>
          <a:xfrm>
            <a:off x="6885061" y="2777382"/>
            <a:ext cx="3990886" cy="1965533"/>
          </a:xfrm>
          <a:prstGeom prst="roundRect">
            <a:avLst/>
          </a:prstGeom>
          <a:ln w="57150"/>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de-DE" sz="8000" dirty="0"/>
              <a:t>NEIN</a:t>
            </a:r>
            <a:endParaRPr lang="de-AT" sz="8000" dirty="0"/>
          </a:p>
        </p:txBody>
      </p:sp>
    </p:spTree>
    <p:extLst>
      <p:ext uri="{BB962C8B-B14F-4D97-AF65-F5344CB8AC3E}">
        <p14:creationId xmlns:p14="http://schemas.microsoft.com/office/powerpoint/2010/main" val="785640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a:extLst>
              <a:ext uri="{FF2B5EF4-FFF2-40B4-BE49-F238E27FC236}">
                <a16:creationId xmlns:a16="http://schemas.microsoft.com/office/drawing/2014/main" id="{CEA50779-1CD6-EBE1-EDD4-CF1BDE531EEC}"/>
              </a:ext>
            </a:extLst>
          </p:cNvPr>
          <p:cNvSpPr>
            <a:spLocks noGrp="1"/>
          </p:cNvSpPr>
          <p:nvPr>
            <p:ph type="title"/>
          </p:nvPr>
        </p:nvSpPr>
        <p:spPr/>
        <p:txBody>
          <a:bodyPr/>
          <a:lstStyle/>
          <a:p>
            <a:pPr algn="ctr"/>
            <a:r>
              <a:rPr lang="de-DE" dirty="0"/>
              <a:t>Kennst du dich in PowerPoint aus?</a:t>
            </a:r>
            <a:endParaRPr lang="de-AT" dirty="0"/>
          </a:p>
        </p:txBody>
      </p:sp>
      <p:sp>
        <p:nvSpPr>
          <p:cNvPr id="11" name="Rechteck: abgerundete Ecken 10">
            <a:hlinkClick r:id="" action="ppaction://noaction" highlightClick="1"/>
            <a:hlinkHover r:id="" action="ppaction://hlinkshowjump?jump=previousslide"/>
            <a:extLst>
              <a:ext uri="{FF2B5EF4-FFF2-40B4-BE49-F238E27FC236}">
                <a16:creationId xmlns:a16="http://schemas.microsoft.com/office/drawing/2014/main" id="{D10013B7-5EE1-54F8-0B4C-4CCFF91D0349}"/>
              </a:ext>
            </a:extLst>
          </p:cNvPr>
          <p:cNvSpPr/>
          <p:nvPr/>
        </p:nvSpPr>
        <p:spPr>
          <a:xfrm>
            <a:off x="6885061" y="2777382"/>
            <a:ext cx="3990886" cy="1965533"/>
          </a:xfrm>
          <a:prstGeom prst="roundRect">
            <a:avLst/>
          </a:prstGeom>
          <a:ln w="57150"/>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de-DE" sz="8000" dirty="0"/>
              <a:t>JA</a:t>
            </a:r>
            <a:endParaRPr lang="de-AT" sz="8000" dirty="0"/>
          </a:p>
        </p:txBody>
      </p:sp>
      <p:sp>
        <p:nvSpPr>
          <p:cNvPr id="12" name="Rechteck: abgerundete Ecken 11">
            <a:hlinkClick r:id="rId2" action="ppaction://hlinksldjump" highlightClick="1"/>
            <a:extLst>
              <a:ext uri="{FF2B5EF4-FFF2-40B4-BE49-F238E27FC236}">
                <a16:creationId xmlns:a16="http://schemas.microsoft.com/office/drawing/2014/main" id="{9AD1E81C-38DA-775D-052B-6870BE7A4648}"/>
              </a:ext>
            </a:extLst>
          </p:cNvPr>
          <p:cNvSpPr/>
          <p:nvPr/>
        </p:nvSpPr>
        <p:spPr>
          <a:xfrm>
            <a:off x="1316054" y="2777382"/>
            <a:ext cx="3990886" cy="1965533"/>
          </a:xfrm>
          <a:prstGeom prst="roundRect">
            <a:avLst/>
          </a:prstGeom>
          <a:ln w="57150"/>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de-DE" sz="8000" dirty="0"/>
              <a:t>NEIN</a:t>
            </a:r>
            <a:endParaRPr lang="de-AT" sz="8000" dirty="0"/>
          </a:p>
        </p:txBody>
      </p:sp>
    </p:spTree>
    <p:extLst>
      <p:ext uri="{BB962C8B-B14F-4D97-AF65-F5344CB8AC3E}">
        <p14:creationId xmlns:p14="http://schemas.microsoft.com/office/powerpoint/2010/main" val="681486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a:extLst>
              <a:ext uri="{FF2B5EF4-FFF2-40B4-BE49-F238E27FC236}">
                <a16:creationId xmlns:a16="http://schemas.microsoft.com/office/drawing/2014/main" id="{CEA50779-1CD6-EBE1-EDD4-CF1BDE531EEC}"/>
              </a:ext>
            </a:extLst>
          </p:cNvPr>
          <p:cNvSpPr>
            <a:spLocks noGrp="1"/>
          </p:cNvSpPr>
          <p:nvPr>
            <p:ph type="title"/>
          </p:nvPr>
        </p:nvSpPr>
        <p:spPr/>
        <p:txBody>
          <a:bodyPr/>
          <a:lstStyle/>
          <a:p>
            <a:pPr algn="ctr"/>
            <a:r>
              <a:rPr lang="de-DE" dirty="0"/>
              <a:t>Wieso nicht?</a:t>
            </a:r>
            <a:endParaRPr lang="de-AT" dirty="0"/>
          </a:p>
        </p:txBody>
      </p:sp>
      <p:sp>
        <p:nvSpPr>
          <p:cNvPr id="2" name="Smiley 1">
            <a:extLst>
              <a:ext uri="{FF2B5EF4-FFF2-40B4-BE49-F238E27FC236}">
                <a16:creationId xmlns:a16="http://schemas.microsoft.com/office/drawing/2014/main" id="{5F1B9393-5A7C-5024-E962-4E01EE69965C}"/>
              </a:ext>
            </a:extLst>
          </p:cNvPr>
          <p:cNvSpPr/>
          <p:nvPr/>
        </p:nvSpPr>
        <p:spPr>
          <a:xfrm>
            <a:off x="1452785" y="2097995"/>
            <a:ext cx="4195985" cy="3512321"/>
          </a:xfrm>
          <a:prstGeom prst="smileyFace">
            <a:avLst/>
          </a:prstGeom>
          <a:ln w="57150">
            <a:solidFill>
              <a:schemeClr val="tx1"/>
            </a:solidFill>
          </a:ln>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endParaRPr lang="de-AT"/>
          </a:p>
        </p:txBody>
      </p:sp>
      <p:sp>
        <p:nvSpPr>
          <p:cNvPr id="3" name="Rechteck: abgerundete Ecken 2">
            <a:hlinkClick r:id="rId2" action="ppaction://hlinksldjump" highlightClick="1"/>
            <a:extLst>
              <a:ext uri="{FF2B5EF4-FFF2-40B4-BE49-F238E27FC236}">
                <a16:creationId xmlns:a16="http://schemas.microsoft.com/office/drawing/2014/main" id="{FCC108FD-B1CE-E867-1BAD-C62A94FC056D}"/>
              </a:ext>
            </a:extLst>
          </p:cNvPr>
          <p:cNvSpPr/>
          <p:nvPr/>
        </p:nvSpPr>
        <p:spPr>
          <a:xfrm>
            <a:off x="6885061" y="2777382"/>
            <a:ext cx="3990886" cy="1965533"/>
          </a:xfrm>
          <a:prstGeom prst="roundRect">
            <a:avLst/>
          </a:prstGeom>
          <a:ln w="57150">
            <a:solidFill>
              <a:schemeClr val="tx1"/>
            </a:solidFill>
          </a:ln>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de-DE" sz="8000" dirty="0">
                <a:solidFill>
                  <a:schemeClr val="tx1">
                    <a:lumMod val="95000"/>
                    <a:lumOff val="5000"/>
                  </a:schemeClr>
                </a:solidFill>
              </a:rPr>
              <a:t>nochmal</a:t>
            </a:r>
            <a:endParaRPr lang="de-AT" sz="8000" dirty="0">
              <a:solidFill>
                <a:schemeClr val="tx1">
                  <a:lumMod val="95000"/>
                  <a:lumOff val="5000"/>
                </a:schemeClr>
              </a:solidFill>
            </a:endParaRPr>
          </a:p>
        </p:txBody>
      </p:sp>
    </p:spTree>
    <p:extLst>
      <p:ext uri="{BB962C8B-B14F-4D97-AF65-F5344CB8AC3E}">
        <p14:creationId xmlns:p14="http://schemas.microsoft.com/office/powerpoint/2010/main" val="413999657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130</Words>
  <Application>Microsoft Office PowerPoint</Application>
  <PresentationFormat>Breitbild</PresentationFormat>
  <Paragraphs>30</Paragraphs>
  <Slides>9</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9</vt:i4>
      </vt:variant>
    </vt:vector>
  </HeadingPairs>
  <TitlesOfParts>
    <vt:vector size="13" baseType="lpstr">
      <vt:lpstr>Arial</vt:lpstr>
      <vt:lpstr>Calibri</vt:lpstr>
      <vt:lpstr>Calibri Light</vt:lpstr>
      <vt:lpstr>Office</vt:lpstr>
      <vt:lpstr>PowerPoint – Tipps &amp; Tricks</vt:lpstr>
      <vt:lpstr>Wie soll die Präsentation gestaltet werden?</vt:lpstr>
      <vt:lpstr>Wie sollen die Inhalte vermittelt werden? </vt:lpstr>
      <vt:lpstr>PowerPoint-Präsentation</vt:lpstr>
      <vt:lpstr>Aufmerksamkeit auf sich lenken</vt:lpstr>
      <vt:lpstr>Professionelle Präsentation mit dem Presenter</vt:lpstr>
      <vt:lpstr>Kennst du dich in PowerPoint aus?</vt:lpstr>
      <vt:lpstr>Kennst du dich in PowerPoint aus?</vt:lpstr>
      <vt:lpstr>Wieso nicht?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Computerkurs.com</dc:title>
  <dc:creator>Christoph Grill</dc:creator>
  <cp:lastModifiedBy>Christoph Grill</cp:lastModifiedBy>
  <cp:revision>12</cp:revision>
  <dcterms:created xsi:type="dcterms:W3CDTF">2024-07-06T12:38:35Z</dcterms:created>
  <dcterms:modified xsi:type="dcterms:W3CDTF">2024-07-27T19:48:59Z</dcterms:modified>
</cp:coreProperties>
</file>