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A499A-DCDE-9368-567E-C11BCDDC9D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334B8D0-260B-5123-BCF7-39F2B80E55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381468-9F76-78AB-EDBF-30E71C639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F5E224-11A1-4A5D-7B99-E8C80C738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0FD68D-CCD3-E6F3-29A0-11CDC8FAA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837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7C866D-7270-8032-3AE4-1089458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8B97C7D-F732-3C43-8D33-63F3450510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8ACFAC-4C25-3D64-7574-50214DECB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9BCC69-17FB-D390-9318-32D95ED90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CD4E06-A78C-7198-F0CF-E39804450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833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0A836E5-23E4-5C82-F4D3-25AD2D6852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9E3D44-44DF-DE4E-F5DB-A37348390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CF7DB0-1F6B-118D-3056-A7AA833B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6B6E6B-C835-2673-4681-085B29444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6052F83-84BD-54E4-FA4D-445D3985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0147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50CAEA-8947-1F04-3DF3-A754CC0C7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0A5193C-D028-B330-7E47-C60700A1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35EA1E-9068-CF2C-6503-E891568F8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C07ABC3-678A-43DF-A94B-E5ACB6B44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CE3AA4-078C-815B-CF2D-F37F2CB92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351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5C28DE-0061-259C-0BC9-45DD1BCA28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6750ED5-7983-4489-EFBF-C464AED66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1123C4-E90D-F21C-E0FF-8F03A41D5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2BB85F-EC3D-9149-3A93-C431964A5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F85116-E771-FBFD-C5FE-44328C8E0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6718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3A249-856D-F9A8-2B81-78C36FFF3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D19503-C73F-0477-0BC6-863657CE18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2FBFCFE-5A0F-8F1D-2AD9-E7FD165396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55C4D9F-B8D7-BC2F-CF33-D0FB94A90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61D54FA-C9DF-4D58-3C1C-9DE6461FE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3B902B4-BD7F-800E-FA92-C69DC54AD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1063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D51D34-CB20-0B71-0F27-2BEA84EBD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81CB603-62AC-6CDF-FCA4-29D7501CA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3B58DBD-304D-DD6B-6510-D344784FA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9061A4-E68A-2DC1-7372-0DB1CBA471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BF416D8-BE58-C50A-A8B4-B65934A34D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C10D30E-9AB9-A787-356A-3BD83990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F2A68C6-93FF-4D50-0E98-D66015197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8F331C-4CBD-6468-16A3-55374EE9C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32044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6CD274-BF3E-BE8A-22EE-9D7D24DB3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CC5DCCC-4EA1-79C4-3DA7-E6F9F7A0D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EDC245-C6D9-B755-E94B-F542A9F0C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96F4DD6-99F3-AA9A-F565-B8B774D31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295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FD12855-C70E-7950-4591-7EC1312F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67440F8-6E14-24D2-1B6A-6AC5A7003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EF73BCC-1A79-2D48-01B6-93FA01AAB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32269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6F870E-5D2A-66DC-5907-5FB4258696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FE9C2A-9AC6-0BB1-68DD-0999EA4CF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18B4AD-80B9-3EFA-60DA-1A749A4F27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1951A21-B08D-CDDB-D898-3D2A619B4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DEFE7F-B2C7-48E2-088D-FFAFB7943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25737D-E6B1-8336-95F8-C738EF44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26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84EA6B-5210-2A20-F3ED-0B5BD6345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AAF87EA-0485-994C-3B22-56905BDE79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4F0FA0A-EB8E-0B79-0F7D-3B9A67BFEA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88BED8-5C71-9788-E74F-991EFE714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69DA98-4C3E-436E-E0F3-516DFBF1E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3F3A06-D1A6-C135-F151-56B389545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012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C9C14F2-7906-9BCA-8B07-B2E9F10A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38D98C-B8C9-D0DB-B691-4C0705C958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70956F-D11C-68F6-25F0-58F6579F0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8C9DC-3387-4575-80B5-1040628FE992}" type="datetimeFigureOut">
              <a:rPr lang="de-AT" smtClean="0"/>
              <a:t>12.02.2025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0BE8B8-EA73-2E65-B706-1844AF409B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17D85F-9584-CDC9-1644-C7965337E7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1964E-FEE9-48F6-AADD-29E7CB96E015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868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5813C-4289-2D5A-EBED-911728A35E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Übungsbeispiel 9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3400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42E15-7FC4-2A87-800E-E9AA873E6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Worauf kommt es bei einer Präsentation an?</a:t>
            </a:r>
            <a:endParaRPr lang="de-AT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9178D306-1B83-F872-19E5-A741EAF2BC43}"/>
              </a:ext>
            </a:extLst>
          </p:cNvPr>
          <p:cNvSpPr/>
          <p:nvPr/>
        </p:nvSpPr>
        <p:spPr>
          <a:xfrm>
            <a:off x="1071073" y="1959123"/>
            <a:ext cx="10049854" cy="14698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/>
              <a:t>Jede Folie soll ein unterschiedliches Design haben.</a:t>
            </a:r>
            <a:br>
              <a:rPr lang="de-AT" sz="2400" dirty="0"/>
            </a:br>
            <a:r>
              <a:rPr lang="de-AT" sz="2400" dirty="0"/>
              <a:t>Je mehr Animationen und Bewegung, umso besser.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0D6C72F-45B3-72D0-E487-A02CE56855B0}"/>
              </a:ext>
            </a:extLst>
          </p:cNvPr>
          <p:cNvSpPr/>
          <p:nvPr/>
        </p:nvSpPr>
        <p:spPr>
          <a:xfrm>
            <a:off x="1071073" y="4084845"/>
            <a:ext cx="10049854" cy="146987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400" dirty="0"/>
              <a:t>Die Folien sollen einheitlich gestaltet sein.</a:t>
            </a:r>
            <a:br>
              <a:rPr lang="de-AT" sz="2400" dirty="0"/>
            </a:br>
            <a:r>
              <a:rPr lang="de-AT" sz="2400" dirty="0"/>
              <a:t>Die Präsentation soll einen grünen Faden haben.</a:t>
            </a:r>
          </a:p>
        </p:txBody>
      </p:sp>
    </p:spTree>
    <p:extLst>
      <p:ext uri="{BB962C8B-B14F-4D97-AF65-F5344CB8AC3E}">
        <p14:creationId xmlns:p14="http://schemas.microsoft.com/office/powerpoint/2010/main" val="576045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2EB292-AF1B-5DE2-1A1F-994FC5BCED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21B0CD-6396-BDC3-B290-621B2CD5F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Was ist besser bei einer Präsentation?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E5C3DA-8437-D305-8507-40F07D402B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Idealerweise gibt es immer ganz lange Fließtexte, die man über mehrere Zeilen lesen kann.</a:t>
            </a:r>
            <a:br>
              <a:rPr lang="de-AT" dirty="0"/>
            </a:br>
            <a:br>
              <a:rPr lang="de-AT" dirty="0"/>
            </a:br>
            <a:r>
              <a:rPr lang="de-AT" dirty="0">
                <a:highlight>
                  <a:srgbClr val="FFFF00"/>
                </a:highlight>
              </a:rPr>
              <a:t>Viele</a:t>
            </a:r>
            <a:r>
              <a:rPr lang="de-AT" dirty="0"/>
              <a:t> </a:t>
            </a:r>
            <a:r>
              <a:rPr lang="de-AT" dirty="0">
                <a:solidFill>
                  <a:srgbClr val="FF0000"/>
                </a:solidFill>
              </a:rPr>
              <a:t>Farben</a:t>
            </a:r>
            <a:r>
              <a:rPr lang="de-AT" dirty="0"/>
              <a:t>, </a:t>
            </a:r>
            <a:r>
              <a:rPr lang="de-AT" dirty="0">
                <a:highlight>
                  <a:srgbClr val="00FFFF"/>
                </a:highlight>
              </a:rPr>
              <a:t>viele</a:t>
            </a:r>
            <a:r>
              <a:rPr lang="de-AT" dirty="0"/>
              <a:t> </a:t>
            </a:r>
            <a:r>
              <a:rPr lang="de-AT" dirty="0">
                <a:solidFill>
                  <a:srgbClr val="7030A0"/>
                </a:solidFill>
              </a:rPr>
              <a:t>Animationen</a:t>
            </a:r>
            <a:r>
              <a:rPr lang="de-AT" dirty="0"/>
              <a:t> und immer etwas in </a:t>
            </a:r>
            <a:r>
              <a:rPr lang="de-AT" dirty="0">
                <a:highlight>
                  <a:srgbClr val="00FF00"/>
                </a:highlight>
              </a:rPr>
              <a:t>Bewegung</a:t>
            </a:r>
            <a:r>
              <a:rPr lang="de-AT" dirty="0"/>
              <a:t>, dass man mit Sicherheit keine Aufmerksamkeit hat, wenn mal was wirklich Wichtiges kommt.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2532076-BC60-432F-556B-DF941C382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AT" dirty="0"/>
              <a:t>kurz und prägnant</a:t>
            </a:r>
          </a:p>
          <a:p>
            <a:r>
              <a:rPr lang="de-AT" dirty="0"/>
              <a:t>klar und übersichtlich</a:t>
            </a:r>
          </a:p>
          <a:p>
            <a:r>
              <a:rPr lang="de-AT" dirty="0"/>
              <a:t>einheitliches Design</a:t>
            </a:r>
          </a:p>
        </p:txBody>
      </p:sp>
    </p:spTree>
    <p:extLst>
      <p:ext uri="{BB962C8B-B14F-4D97-AF65-F5344CB8AC3E}">
        <p14:creationId xmlns:p14="http://schemas.microsoft.com/office/powerpoint/2010/main" val="743561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038B9D-AC3B-502E-4526-D2FDFF083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/>
              <a:t>Füge einen Pfeil zur richten Antwort hinzu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DD11B1DB-C8B9-C60D-C50D-84040A793FB9}"/>
              </a:ext>
            </a:extLst>
          </p:cNvPr>
          <p:cNvSpPr/>
          <p:nvPr/>
        </p:nvSpPr>
        <p:spPr>
          <a:xfrm>
            <a:off x="1008404" y="2734654"/>
            <a:ext cx="1811708" cy="7434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>
                <a:solidFill>
                  <a:schemeClr val="tx1"/>
                </a:solidFill>
              </a:rPr>
              <a:t>.</a:t>
            </a:r>
            <a:r>
              <a:rPr lang="de-AT" sz="3200" dirty="0" err="1">
                <a:solidFill>
                  <a:schemeClr val="tx1"/>
                </a:solidFill>
              </a:rPr>
              <a:t>pptx</a:t>
            </a:r>
            <a:endParaRPr lang="de-AT" sz="3200" dirty="0">
              <a:solidFill>
                <a:schemeClr val="tx1"/>
              </a:solidFill>
            </a:endParaRP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AB90D01D-5542-C97C-56FC-48742CC82A64}"/>
              </a:ext>
            </a:extLst>
          </p:cNvPr>
          <p:cNvSpPr/>
          <p:nvPr/>
        </p:nvSpPr>
        <p:spPr>
          <a:xfrm>
            <a:off x="1008404" y="3695321"/>
            <a:ext cx="1811708" cy="7434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>
                <a:solidFill>
                  <a:schemeClr val="tx1"/>
                </a:solidFill>
              </a:rPr>
              <a:t>.</a:t>
            </a:r>
            <a:r>
              <a:rPr lang="de-AT" sz="3200" dirty="0" err="1">
                <a:solidFill>
                  <a:schemeClr val="tx1"/>
                </a:solidFill>
              </a:rPr>
              <a:t>ppux</a:t>
            </a:r>
            <a:endParaRPr lang="de-AT" sz="3200" dirty="0">
              <a:solidFill>
                <a:schemeClr val="tx1"/>
              </a:solidFill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7B533EC-7660-CDFE-CBD1-6A6632B4D352}"/>
              </a:ext>
            </a:extLst>
          </p:cNvPr>
          <p:cNvSpPr/>
          <p:nvPr/>
        </p:nvSpPr>
        <p:spPr>
          <a:xfrm>
            <a:off x="1008404" y="4655988"/>
            <a:ext cx="1811708" cy="7434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>
                <a:solidFill>
                  <a:schemeClr val="tx1"/>
                </a:solidFill>
              </a:rPr>
              <a:t>.</a:t>
            </a:r>
            <a:r>
              <a:rPr lang="de-AT" sz="3200" dirty="0" err="1">
                <a:solidFill>
                  <a:schemeClr val="tx1"/>
                </a:solidFill>
              </a:rPr>
              <a:t>ppex</a:t>
            </a:r>
            <a:endParaRPr lang="de-AT" sz="3200" dirty="0">
              <a:solidFill>
                <a:schemeClr val="tx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41A3127-CC91-BCBD-64CD-D0B04F72A4D5}"/>
              </a:ext>
            </a:extLst>
          </p:cNvPr>
          <p:cNvSpPr/>
          <p:nvPr/>
        </p:nvSpPr>
        <p:spPr>
          <a:xfrm>
            <a:off x="1008404" y="1773987"/>
            <a:ext cx="1811708" cy="7434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>
                <a:solidFill>
                  <a:schemeClr val="tx1"/>
                </a:solidFill>
              </a:rPr>
              <a:t>.</a:t>
            </a:r>
            <a:r>
              <a:rPr lang="de-AT" sz="3200" dirty="0" err="1">
                <a:solidFill>
                  <a:schemeClr val="tx1"/>
                </a:solidFill>
              </a:rPr>
              <a:t>pppx</a:t>
            </a:r>
            <a:endParaRPr lang="de-AT" sz="3200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4693424B-CA3B-50FE-2998-100C7C2C2112}"/>
              </a:ext>
            </a:extLst>
          </p:cNvPr>
          <p:cNvSpPr/>
          <p:nvPr/>
        </p:nvSpPr>
        <p:spPr>
          <a:xfrm>
            <a:off x="1008404" y="5616655"/>
            <a:ext cx="1811708" cy="7434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>
                <a:solidFill>
                  <a:schemeClr val="tx1"/>
                </a:solidFill>
              </a:rPr>
              <a:t>.</a:t>
            </a:r>
            <a:r>
              <a:rPr lang="de-AT" sz="3200" dirty="0" err="1">
                <a:solidFill>
                  <a:schemeClr val="tx1"/>
                </a:solidFill>
              </a:rPr>
              <a:t>ppsx</a:t>
            </a:r>
            <a:endParaRPr lang="de-AT" sz="3200" dirty="0">
              <a:solidFill>
                <a:schemeClr val="tx1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4B1547B-B094-23E4-942F-DAB0F0877E77}"/>
              </a:ext>
            </a:extLst>
          </p:cNvPr>
          <p:cNvSpPr/>
          <p:nvPr/>
        </p:nvSpPr>
        <p:spPr>
          <a:xfrm>
            <a:off x="5074777" y="1773987"/>
            <a:ext cx="5658740" cy="13255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/>
              <a:t>PowerPoint Präsentation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0237E81-7A8E-D798-28BB-E34ABB01C310}"/>
              </a:ext>
            </a:extLst>
          </p:cNvPr>
          <p:cNvSpPr/>
          <p:nvPr/>
        </p:nvSpPr>
        <p:spPr>
          <a:xfrm>
            <a:off x="5074777" y="3404282"/>
            <a:ext cx="5658740" cy="13255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/>
              <a:t>PowerPoint Bildschirmpräsentation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DEE4475-BF83-CFA8-7165-B08BDD033984}"/>
              </a:ext>
            </a:extLst>
          </p:cNvPr>
          <p:cNvSpPr/>
          <p:nvPr/>
        </p:nvSpPr>
        <p:spPr>
          <a:xfrm>
            <a:off x="5074777" y="5034577"/>
            <a:ext cx="5658740" cy="13255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/>
              <a:t>Präsentation die schnell </a:t>
            </a:r>
            <a:br>
              <a:rPr lang="de-AT" sz="3200" dirty="0"/>
            </a:br>
            <a:r>
              <a:rPr lang="de-AT" sz="3200" dirty="0"/>
              <a:t>&amp; sofort startet.</a:t>
            </a:r>
          </a:p>
        </p:txBody>
      </p:sp>
    </p:spTree>
    <p:extLst>
      <p:ext uri="{BB962C8B-B14F-4D97-AF65-F5344CB8AC3E}">
        <p14:creationId xmlns:p14="http://schemas.microsoft.com/office/powerpoint/2010/main" val="205791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3BF876-0913-5C49-4A37-76DCFBEC90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502D5D-B001-1F62-3F35-0FEE73BDD9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dirty="0"/>
              <a:t>Wenn man etwas als JPG oder PNG speichert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3AB1A2A-C763-EA4C-B672-DFBC7906A725}"/>
              </a:ext>
            </a:extLst>
          </p:cNvPr>
          <p:cNvSpPr/>
          <p:nvPr/>
        </p:nvSpPr>
        <p:spPr>
          <a:xfrm>
            <a:off x="981342" y="2229073"/>
            <a:ext cx="10229315" cy="13255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/>
              <a:t>Wird immer die ganze Präsentation gespeichert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EC6EF34B-1C7C-F80B-4113-E2D4D5DC2C89}"/>
              </a:ext>
            </a:extLst>
          </p:cNvPr>
          <p:cNvSpPr/>
          <p:nvPr/>
        </p:nvSpPr>
        <p:spPr>
          <a:xfrm>
            <a:off x="981341" y="4147670"/>
            <a:ext cx="10229315" cy="132556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dirty="0"/>
              <a:t>Wird man gefragt ob man nur diese Folie, </a:t>
            </a:r>
            <a:br>
              <a:rPr lang="de-AT" sz="3200" dirty="0"/>
            </a:br>
            <a:r>
              <a:rPr lang="de-AT" sz="3200" dirty="0"/>
              <a:t>oder alle Folien als JPG / PNG speichern möchte.</a:t>
            </a:r>
          </a:p>
        </p:txBody>
      </p:sp>
    </p:spTree>
    <p:extLst>
      <p:ext uri="{BB962C8B-B14F-4D97-AF65-F5344CB8AC3E}">
        <p14:creationId xmlns:p14="http://schemas.microsoft.com/office/powerpoint/2010/main" val="336594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Breitbild</PresentationFormat>
  <Paragraphs>21</Paragraphs>
  <Slides>5</Slides>
  <Notes>0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Übungsbeispiel 9</vt:lpstr>
      <vt:lpstr>Worauf kommt es bei einer Präsentation an?</vt:lpstr>
      <vt:lpstr>Was ist besser bei einer Präsentation?</vt:lpstr>
      <vt:lpstr>Füge einen Pfeil zur richten Antwort hinzu</vt:lpstr>
      <vt:lpstr>Wenn man etwas als JPG oder PNG speichert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Computerkurs.com</dc:title>
  <dc:creator>Christoph Grill</dc:creator>
  <cp:lastModifiedBy>Christoph Grill</cp:lastModifiedBy>
  <cp:revision>5</cp:revision>
  <dcterms:created xsi:type="dcterms:W3CDTF">2024-07-06T12:38:35Z</dcterms:created>
  <dcterms:modified xsi:type="dcterms:W3CDTF">2025-02-12T21:40:08Z</dcterms:modified>
</cp:coreProperties>
</file>