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12.02.2025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Übungsbeispiel 9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Worauf kommt es bei einer Präsentation an?</a:t>
            </a:r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178D306-1B83-F872-19E5-A741EAF2BC43}"/>
              </a:ext>
            </a:extLst>
          </p:cNvPr>
          <p:cNvSpPr/>
          <p:nvPr/>
        </p:nvSpPr>
        <p:spPr>
          <a:xfrm>
            <a:off x="1071073" y="1959123"/>
            <a:ext cx="10049854" cy="14698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/>
              <a:t>Jede Folie soll ein unterschiedliches Design haben.</a:t>
            </a:r>
            <a:br>
              <a:rPr lang="de-AT" sz="2400" dirty="0"/>
            </a:br>
            <a:r>
              <a:rPr lang="de-AT" sz="2400" dirty="0"/>
              <a:t>Je mehr Animationen und Bewegung, umso besser.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0D6C72F-45B3-72D0-E487-A02CE56855B0}"/>
              </a:ext>
            </a:extLst>
          </p:cNvPr>
          <p:cNvSpPr/>
          <p:nvPr/>
        </p:nvSpPr>
        <p:spPr>
          <a:xfrm>
            <a:off x="1071073" y="4084845"/>
            <a:ext cx="10049854" cy="14698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/>
              <a:t>Die Folien sollen einheitlich gestaltet sein.</a:t>
            </a:r>
            <a:br>
              <a:rPr lang="de-AT" sz="2400" dirty="0"/>
            </a:br>
            <a:r>
              <a:rPr lang="de-AT" sz="2400" dirty="0"/>
              <a:t>Die Präsentation soll einen grünen Faden haben.</a:t>
            </a:r>
          </a:p>
        </p:txBody>
      </p:sp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EB292-AF1B-5DE2-1A1F-994FC5BCE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1B0CD-6396-BDC3-B290-621B2CD5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Was ist besser bei einer Präsentation?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E5C3DA-8437-D305-8507-40F07D402B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Idealerweise gibt es immer ganz lange Fließtexte, die man über mehrere Zeilen lesen kann.</a:t>
            </a:r>
            <a:br>
              <a:rPr lang="de-AT" dirty="0"/>
            </a:br>
            <a:br>
              <a:rPr lang="de-AT" dirty="0"/>
            </a:br>
            <a:r>
              <a:rPr lang="de-AT" dirty="0">
                <a:highlight>
                  <a:srgbClr val="FFFF00"/>
                </a:highlight>
              </a:rPr>
              <a:t>Viele</a:t>
            </a:r>
            <a:r>
              <a:rPr lang="de-AT" dirty="0"/>
              <a:t> </a:t>
            </a:r>
            <a:r>
              <a:rPr lang="de-AT" dirty="0">
                <a:solidFill>
                  <a:srgbClr val="FF0000"/>
                </a:solidFill>
              </a:rPr>
              <a:t>Farben</a:t>
            </a:r>
            <a:r>
              <a:rPr lang="de-AT" dirty="0"/>
              <a:t>, </a:t>
            </a:r>
            <a:r>
              <a:rPr lang="de-AT" dirty="0">
                <a:highlight>
                  <a:srgbClr val="00FFFF"/>
                </a:highlight>
              </a:rPr>
              <a:t>viele</a:t>
            </a:r>
            <a:r>
              <a:rPr lang="de-AT" dirty="0"/>
              <a:t> </a:t>
            </a:r>
            <a:r>
              <a:rPr lang="de-AT" dirty="0">
                <a:solidFill>
                  <a:srgbClr val="7030A0"/>
                </a:solidFill>
              </a:rPr>
              <a:t>Animationen</a:t>
            </a:r>
            <a:r>
              <a:rPr lang="de-AT" dirty="0"/>
              <a:t> und immer etwas in </a:t>
            </a:r>
            <a:r>
              <a:rPr lang="de-AT" dirty="0">
                <a:highlight>
                  <a:srgbClr val="00FF00"/>
                </a:highlight>
              </a:rPr>
              <a:t>Bewegung</a:t>
            </a:r>
            <a:r>
              <a:rPr lang="de-AT" dirty="0"/>
              <a:t>, dass man mit Sicherheit keine Aufmerksamkeit hat, wenn mal was wirklich Wichtiges kommt.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532076-BC60-432F-556B-DF941C382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AT" dirty="0"/>
              <a:t>kurz und prägnant</a:t>
            </a:r>
          </a:p>
          <a:p>
            <a:r>
              <a:rPr lang="de-AT" dirty="0"/>
              <a:t>klar und übersichtlich</a:t>
            </a:r>
          </a:p>
          <a:p>
            <a:r>
              <a:rPr lang="de-AT" dirty="0"/>
              <a:t>einheitliches Design</a:t>
            </a:r>
          </a:p>
        </p:txBody>
      </p:sp>
    </p:spTree>
    <p:extLst>
      <p:ext uri="{BB962C8B-B14F-4D97-AF65-F5344CB8AC3E}">
        <p14:creationId xmlns:p14="http://schemas.microsoft.com/office/powerpoint/2010/main" val="74356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38B9D-AC3B-502E-4526-D2FDFF08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Füge einen Pfeil zur richten Antwort hinzu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D11B1DB-C8B9-C60D-C50D-84040A793FB9}"/>
              </a:ext>
            </a:extLst>
          </p:cNvPr>
          <p:cNvSpPr/>
          <p:nvPr/>
        </p:nvSpPr>
        <p:spPr>
          <a:xfrm>
            <a:off x="1008404" y="2734654"/>
            <a:ext cx="1811708" cy="743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.</a:t>
            </a:r>
            <a:r>
              <a:rPr lang="de-AT" sz="3200" dirty="0" err="1">
                <a:solidFill>
                  <a:schemeClr val="tx1"/>
                </a:solidFill>
              </a:rPr>
              <a:t>pptx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90D01D-5542-C97C-56FC-48742CC82A64}"/>
              </a:ext>
            </a:extLst>
          </p:cNvPr>
          <p:cNvSpPr/>
          <p:nvPr/>
        </p:nvSpPr>
        <p:spPr>
          <a:xfrm>
            <a:off x="1008404" y="3695321"/>
            <a:ext cx="1811708" cy="743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.</a:t>
            </a:r>
            <a:r>
              <a:rPr lang="de-AT" sz="3200" dirty="0" err="1">
                <a:solidFill>
                  <a:schemeClr val="tx1"/>
                </a:solidFill>
              </a:rPr>
              <a:t>ppux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7B533EC-7660-CDFE-CBD1-6A6632B4D352}"/>
              </a:ext>
            </a:extLst>
          </p:cNvPr>
          <p:cNvSpPr/>
          <p:nvPr/>
        </p:nvSpPr>
        <p:spPr>
          <a:xfrm>
            <a:off x="1008404" y="4655988"/>
            <a:ext cx="1811708" cy="743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.</a:t>
            </a:r>
            <a:r>
              <a:rPr lang="de-AT" sz="3200" dirty="0" err="1">
                <a:solidFill>
                  <a:schemeClr val="tx1"/>
                </a:solidFill>
              </a:rPr>
              <a:t>ppex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1A3127-CC91-BCBD-64CD-D0B04F72A4D5}"/>
              </a:ext>
            </a:extLst>
          </p:cNvPr>
          <p:cNvSpPr/>
          <p:nvPr/>
        </p:nvSpPr>
        <p:spPr>
          <a:xfrm>
            <a:off x="1008404" y="1773987"/>
            <a:ext cx="1811708" cy="743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.</a:t>
            </a:r>
            <a:r>
              <a:rPr lang="de-AT" sz="3200" dirty="0" err="1">
                <a:solidFill>
                  <a:schemeClr val="tx1"/>
                </a:solidFill>
              </a:rPr>
              <a:t>pppx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693424B-CA3B-50FE-2998-100C7C2C2112}"/>
              </a:ext>
            </a:extLst>
          </p:cNvPr>
          <p:cNvSpPr/>
          <p:nvPr/>
        </p:nvSpPr>
        <p:spPr>
          <a:xfrm>
            <a:off x="1008404" y="5616655"/>
            <a:ext cx="1811708" cy="743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.</a:t>
            </a:r>
            <a:r>
              <a:rPr lang="de-AT" sz="3200" dirty="0" err="1">
                <a:solidFill>
                  <a:schemeClr val="tx1"/>
                </a:solidFill>
              </a:rPr>
              <a:t>ppsx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4B1547B-B094-23E4-942F-DAB0F0877E77}"/>
              </a:ext>
            </a:extLst>
          </p:cNvPr>
          <p:cNvSpPr/>
          <p:nvPr/>
        </p:nvSpPr>
        <p:spPr>
          <a:xfrm>
            <a:off x="5074777" y="1773987"/>
            <a:ext cx="5658740" cy="1325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PowerPoint Präsentation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0237E81-7A8E-D798-28BB-E34ABB01C310}"/>
              </a:ext>
            </a:extLst>
          </p:cNvPr>
          <p:cNvSpPr/>
          <p:nvPr/>
        </p:nvSpPr>
        <p:spPr>
          <a:xfrm>
            <a:off x="5074777" y="3404282"/>
            <a:ext cx="5658740" cy="1325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PowerPoint Bildschirmpräsentation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DEE4475-BF83-CFA8-7165-B08BDD033984}"/>
              </a:ext>
            </a:extLst>
          </p:cNvPr>
          <p:cNvSpPr/>
          <p:nvPr/>
        </p:nvSpPr>
        <p:spPr>
          <a:xfrm>
            <a:off x="5074777" y="5034577"/>
            <a:ext cx="5658740" cy="1325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Präsentation die schnell </a:t>
            </a:r>
            <a:br>
              <a:rPr lang="de-AT" sz="3200" dirty="0"/>
            </a:br>
            <a:r>
              <a:rPr lang="de-AT" sz="3200" dirty="0"/>
              <a:t>&amp; sofort startet.</a:t>
            </a:r>
          </a:p>
        </p:txBody>
      </p:sp>
    </p:spTree>
    <p:extLst>
      <p:ext uri="{BB962C8B-B14F-4D97-AF65-F5344CB8AC3E}">
        <p14:creationId xmlns:p14="http://schemas.microsoft.com/office/powerpoint/2010/main" val="205791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BF876-0913-5C49-4A37-76DCFBEC9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02D5D-B001-1F62-3F35-0FEE73BD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dirty="0"/>
              <a:t>Wenn man etwas als JPG oder PNG speichert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3AB1A2A-C763-EA4C-B672-DFBC7906A725}"/>
              </a:ext>
            </a:extLst>
          </p:cNvPr>
          <p:cNvSpPr/>
          <p:nvPr/>
        </p:nvSpPr>
        <p:spPr>
          <a:xfrm>
            <a:off x="981342" y="2229073"/>
            <a:ext cx="10229315" cy="1325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Wird immer die ganze Präsentation gespeichert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C6EF34B-1C7C-F80B-4113-E2D4D5DC2C89}"/>
              </a:ext>
            </a:extLst>
          </p:cNvPr>
          <p:cNvSpPr/>
          <p:nvPr/>
        </p:nvSpPr>
        <p:spPr>
          <a:xfrm>
            <a:off x="981341" y="4147670"/>
            <a:ext cx="10229315" cy="1325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/>
              <a:t>Wird man gefragt ob man nur diese Folie, </a:t>
            </a:r>
            <a:br>
              <a:rPr lang="de-AT" sz="3200" dirty="0"/>
            </a:br>
            <a:r>
              <a:rPr lang="de-AT" sz="3200" dirty="0"/>
              <a:t>oder alle Folien als JPG / PNG speichern möchte.</a:t>
            </a:r>
          </a:p>
        </p:txBody>
      </p:sp>
    </p:spTree>
    <p:extLst>
      <p:ext uri="{BB962C8B-B14F-4D97-AF65-F5344CB8AC3E}">
        <p14:creationId xmlns:p14="http://schemas.microsoft.com/office/powerpoint/2010/main" val="336594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21</Paragraphs>
  <Slides>5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Übungsbeispiel 9</vt:lpstr>
      <vt:lpstr>Worauf kommt es bei einer Präsentation an?</vt:lpstr>
      <vt:lpstr>Was ist besser bei einer Präsentation?</vt:lpstr>
      <vt:lpstr>Füge einen Pfeil zur richten Antwort hinzu</vt:lpstr>
      <vt:lpstr>Wenn man etwas als JPG oder PNG speichert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5</cp:revision>
  <dcterms:created xsi:type="dcterms:W3CDTF">2024-07-06T12:38:35Z</dcterms:created>
  <dcterms:modified xsi:type="dcterms:W3CDTF">2025-02-12T21:40:08Z</dcterms:modified>
</cp:coreProperties>
</file>