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83" autoAdjust="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27BCD-D6EA-4E2E-A87D-988EF4EA5FF8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06FA0-6E82-4E91-BB92-09A967ADFC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522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Word Grafik vertikal umdrehen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06FA0-6E82-4E91-BB92-09A967ADFC62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8902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A499A-DCDE-9368-567E-C11BCDDC9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34B8D0-260B-5123-BCF7-39F2B80E5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381468-9F76-78AB-EDBF-30E71C63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5E224-11A1-4A5D-7B99-E8C80C73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0FD68D-CCD3-E6F3-29A0-11CDC8FA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837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866D-7270-8032-3AE4-10894583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B97C7D-F732-3C43-8D33-63F34505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ACFAC-4C25-3D64-7574-50214DEC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9BCC69-17FB-D390-9318-32D95ED9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CD4E06-A78C-7198-F0CF-E3980445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33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A836E5-23E4-5C82-F4D3-25AD2D685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9E3D44-44DF-DE4E-F5DB-A37348390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F7DB0-1F6B-118D-3056-A7AA833B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B6E6B-C835-2673-4681-085B294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052F83-84BD-54E4-FA4D-445D3985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014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0CAEA-8947-1F04-3DF3-A754CC0C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5193C-D028-B330-7E47-C60700A1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35EA1E-9068-CF2C-6503-E891568F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07ABC3-678A-43DF-A94B-E5ACB6B4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E3AA4-078C-815B-CF2D-F37F2CB9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51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C28DE-0061-259C-0BC9-45DD1BCA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750ED5-7983-4489-EFBF-C464AED6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123C4-E90D-F21C-E0FF-8F03A41D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BB85F-EC3D-9149-3A93-C431964A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85116-E771-FBFD-C5FE-44328C8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718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3A249-856D-F9A8-2B81-78C36FFF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D19503-C73F-0477-0BC6-863657CE1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FBFCFE-5A0F-8F1D-2AD9-E7FD1653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C4D9F-B8D7-BC2F-CF33-D0FB94A9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1D54FA-C9DF-4D58-3C1C-9DE6461F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B902B4-BD7F-800E-FA92-C69DC54A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6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51D34-CB20-0B71-0F27-2BEA84E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1CB603-62AC-6CDF-FCA4-29D7501CA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B58DBD-304D-DD6B-6510-D344784FA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9061A4-E68A-2DC1-7372-0DB1CBA47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BF416D8-BE58-C50A-A8B4-B65934A34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10D30E-9AB9-A787-356A-3BD83990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2A68C6-93FF-4D50-0E98-D6601519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8F331C-4CBD-6468-16A3-55374EE9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204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D274-BF3E-BE8A-22EE-9D7D24DB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C5DCCC-4EA1-79C4-3DA7-E6F9F7A0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EDC245-C6D9-B755-E94B-F542A9F0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6F4DD6-99F3-AA9A-F565-B8B774D3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295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D12855-C70E-7950-4591-7EC1312F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7440F8-6E14-24D2-1B6A-6AC5A700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F73BCC-1A79-2D48-01B6-93FA01AA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2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F870E-5D2A-66DC-5907-5FB42586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E9C2A-9AC6-0BB1-68DD-0999EA4C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18B4AD-80B9-3EFA-60DA-1A749A4F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51A21-B08D-CDDB-D898-3D2A619B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DEFE7F-B2C7-48E2-088D-FFAFB79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25737D-E6B1-8336-95F8-C738EF44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260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4EA6B-5210-2A20-F3ED-0B5BD634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AF87EA-0485-994C-3B22-56905BDE7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F0FA0A-EB8E-0B79-0F7D-3B9A67BFE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8BED8-5C71-9788-E74F-991EFE71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69DA98-4C3E-436E-E0F3-516DFBF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F3A06-D1A6-C135-F151-56B3895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12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9C14F2-7906-9BCA-8B07-B2E9F10A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38D98C-B8C9-D0DB-B691-4C0705C9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0956F-D11C-68F6-25F0-58F6579F0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8C9DC-3387-4575-80B5-1040628FE992}" type="datetimeFigureOut">
              <a:rPr lang="de-AT" smtClean="0"/>
              <a:t>11.02.2025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0BE8B8-EA73-2E65-B706-1844AF409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7D85F-9584-CDC9-1644-C7965337E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Stern: 5 Zacken 6">
            <a:extLst>
              <a:ext uri="{FF2B5EF4-FFF2-40B4-BE49-F238E27FC236}">
                <a16:creationId xmlns:a16="http://schemas.microsoft.com/office/drawing/2014/main" id="{0BFE83F4-CCB9-E5F5-083C-5A860D5F51D1}"/>
              </a:ext>
            </a:extLst>
          </p:cNvPr>
          <p:cNvSpPr/>
          <p:nvPr userDrawn="1"/>
        </p:nvSpPr>
        <p:spPr>
          <a:xfrm>
            <a:off x="11353800" y="166303"/>
            <a:ext cx="712862" cy="63238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68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5813C-4289-2D5A-EBED-911728A35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Computerkurs</a:t>
            </a:r>
            <a:endParaRPr lang="de-AT" dirty="0"/>
          </a:p>
        </p:txBody>
      </p:sp>
      <p:pic>
        <p:nvPicPr>
          <p:cNvPr id="6" name="Inhaltsplatzhalter 7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72D2D4D9-F1FD-3493-A821-966F6B246EF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61596"/>
            <a:ext cx="2806349" cy="2831746"/>
          </a:xfrm>
          <a:ln w="38100">
            <a:solidFill>
              <a:schemeClr val="tx1"/>
            </a:solidFill>
          </a:ln>
        </p:spPr>
      </p:pic>
      <p:pic>
        <p:nvPicPr>
          <p:cNvPr id="7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9998556-47A2-BCC5-23B2-8E9BA70F67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667428" y="2461596"/>
            <a:ext cx="2857143" cy="2819048"/>
          </a:xfrm>
          <a:prstGeom prst="rect">
            <a:avLst/>
          </a:prstGeom>
        </p:spPr>
      </p:pic>
      <p:pic>
        <p:nvPicPr>
          <p:cNvPr id="8" name="Inhaltsplatzhalter 7" descr="Ein Bild, das Rechteck, Grafiken, Screenshot, Quadrat enthält.&#10;&#10;Automatisch generierte Beschreibung">
            <a:extLst>
              <a:ext uri="{FF2B5EF4-FFF2-40B4-BE49-F238E27FC236}">
                <a16:creationId xmlns:a16="http://schemas.microsoft.com/office/drawing/2014/main" id="{F7F7A783-1A07-5C73-239F-B138E7988D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450" y="2461596"/>
            <a:ext cx="2857143" cy="2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08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PowerPoint - Präsentationsprogramm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Grundlagen zu Präsentationen</a:t>
            </a:r>
          </a:p>
          <a:p>
            <a:r>
              <a:rPr lang="de-DE" dirty="0"/>
              <a:t>Unterschiedliche Folienlayouts</a:t>
            </a:r>
          </a:p>
          <a:p>
            <a:r>
              <a:rPr lang="de-DE" dirty="0"/>
              <a:t>Layout: Titel &amp; Inhalt</a:t>
            </a:r>
          </a:p>
          <a:p>
            <a:r>
              <a:rPr lang="de-DE" dirty="0"/>
              <a:t>Ansichten &amp; Druckeinstellungen</a:t>
            </a:r>
          </a:p>
        </p:txBody>
      </p:sp>
      <p:pic>
        <p:nvPicPr>
          <p:cNvPr id="8" name="Inhaltsplatzhalter 7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77374330-1A68-E353-7BFE-63C828EC8AF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825" y="2585421"/>
            <a:ext cx="2806349" cy="2831746"/>
          </a:xfrm>
        </p:spPr>
      </p:pic>
    </p:spTree>
    <p:extLst>
      <p:ext uri="{BB962C8B-B14F-4D97-AF65-F5344CB8AC3E}">
        <p14:creationId xmlns:p14="http://schemas.microsoft.com/office/powerpoint/2010/main" val="244741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Word - Textverarbeitung</a:t>
            </a:r>
            <a:endParaRPr lang="de-AT" dirty="0"/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Textformatierung</a:t>
            </a:r>
          </a:p>
          <a:p>
            <a:r>
              <a:rPr lang="de-DE" dirty="0"/>
              <a:t>Absatzformatierung</a:t>
            </a:r>
          </a:p>
          <a:p>
            <a:r>
              <a:rPr lang="de-DE" dirty="0"/>
              <a:t>Tabellen</a:t>
            </a:r>
          </a:p>
          <a:p>
            <a:r>
              <a:rPr lang="de-DE" dirty="0"/>
              <a:t>Rahmen &amp; Schattierung</a:t>
            </a:r>
          </a:p>
          <a:p>
            <a:r>
              <a:rPr lang="de-DE" dirty="0"/>
              <a:t>Kopf- und Fußzeile</a:t>
            </a:r>
          </a:p>
          <a:p>
            <a:r>
              <a:rPr lang="de-DE" dirty="0"/>
              <a:t>Word - Serienbrief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9392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- Tabellenkalkulation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r>
              <a:rPr lang="de-DE" dirty="0"/>
              <a:t>Mauszeiger kennenlernen</a:t>
            </a:r>
          </a:p>
          <a:p>
            <a:r>
              <a:rPr lang="de-DE" dirty="0"/>
              <a:t>Grundrechenarten (+ - * /)</a:t>
            </a:r>
          </a:p>
          <a:p>
            <a:r>
              <a:rPr lang="de-DE" dirty="0"/>
              <a:t>Hauptfunktionen</a:t>
            </a:r>
          </a:p>
          <a:p>
            <a:pPr lvl="1"/>
            <a:r>
              <a:rPr lang="de-DE" dirty="0"/>
              <a:t>Summe</a:t>
            </a:r>
          </a:p>
          <a:p>
            <a:pPr lvl="1"/>
            <a:r>
              <a:rPr lang="de-DE" dirty="0"/>
              <a:t>Anzahl</a:t>
            </a:r>
          </a:p>
          <a:p>
            <a:pPr lvl="1"/>
            <a:r>
              <a:rPr lang="de-DE" dirty="0"/>
              <a:t>Mittelwert</a:t>
            </a:r>
          </a:p>
          <a:p>
            <a:pPr lvl="1"/>
            <a:r>
              <a:rPr lang="de-DE" dirty="0"/>
              <a:t>Max</a:t>
            </a:r>
          </a:p>
          <a:p>
            <a:pPr lvl="1"/>
            <a:r>
              <a:rPr lang="de-DE" dirty="0"/>
              <a:t>Min</a:t>
            </a:r>
          </a:p>
          <a:p>
            <a:r>
              <a:rPr lang="de-DE" dirty="0"/>
              <a:t>weitere Funktionen</a:t>
            </a:r>
          </a:p>
        </p:txBody>
      </p:sp>
      <p:pic>
        <p:nvPicPr>
          <p:cNvPr id="8" name="Inhaltsplatzhalter 7" descr="Ein Bild, das Rechteck, Grafiken, Screenshot, Quadrat enthält.&#10;&#10;Automatisch generierte Beschreibung">
            <a:extLst>
              <a:ext uri="{FF2B5EF4-FFF2-40B4-BE49-F238E27FC236}">
                <a16:creationId xmlns:a16="http://schemas.microsoft.com/office/drawing/2014/main" id="{3F69D3C4-BEED-8D90-0A02-DC087371F4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</p:spTree>
    <p:extLst>
      <p:ext uri="{BB962C8B-B14F-4D97-AF65-F5344CB8AC3E}">
        <p14:creationId xmlns:p14="http://schemas.microsoft.com/office/powerpoint/2010/main" val="196845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Outlook – E-Mail Programm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Theorie</a:t>
            </a:r>
          </a:p>
          <a:p>
            <a:r>
              <a:rPr lang="de-DE" dirty="0"/>
              <a:t>An, CC, BCC</a:t>
            </a:r>
          </a:p>
          <a:p>
            <a:r>
              <a:rPr lang="de-DE" dirty="0"/>
              <a:t>Kontakte &amp; Verteilerliste</a:t>
            </a:r>
          </a:p>
          <a:p>
            <a:r>
              <a:rPr lang="de-DE" dirty="0"/>
              <a:t>Betreff &amp; Priorität</a:t>
            </a:r>
          </a:p>
          <a:p>
            <a:r>
              <a:rPr lang="de-DE" dirty="0"/>
              <a:t>E-Mail Anhänge</a:t>
            </a:r>
          </a:p>
          <a:p>
            <a:r>
              <a:rPr lang="de-DE" dirty="0"/>
              <a:t>Signaturen</a:t>
            </a:r>
          </a:p>
        </p:txBody>
      </p:sp>
      <p:pic>
        <p:nvPicPr>
          <p:cNvPr id="7" name="Inhaltsplatzhalter 6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5EC7ACD6-784E-F38D-5816-81998D8C63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27" y="2585421"/>
            <a:ext cx="2831746" cy="2831746"/>
          </a:xfrm>
        </p:spPr>
      </p:pic>
    </p:spTree>
    <p:extLst>
      <p:ext uri="{BB962C8B-B14F-4D97-AF65-F5344CB8AC3E}">
        <p14:creationId xmlns:p14="http://schemas.microsoft.com/office/powerpoint/2010/main" val="3871962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Breitbild</PresentationFormat>
  <Paragraphs>32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Office</vt:lpstr>
      <vt:lpstr>Computerkurs</vt:lpstr>
      <vt:lpstr>PowerPoint - Präsentationsprogramm</vt:lpstr>
      <vt:lpstr>Word - Textverarbeitung</vt:lpstr>
      <vt:lpstr>Excel - Tabellenkalkulation</vt:lpstr>
      <vt:lpstr>Outlook – E-Mail Programm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Computerkurs.com</dc:title>
  <dc:creator>Christoph Grill</dc:creator>
  <cp:lastModifiedBy>Christoph Grill</cp:lastModifiedBy>
  <cp:revision>3</cp:revision>
  <dcterms:created xsi:type="dcterms:W3CDTF">2024-07-06T12:38:35Z</dcterms:created>
  <dcterms:modified xsi:type="dcterms:W3CDTF">2025-02-11T22:27:24Z</dcterms:modified>
</cp:coreProperties>
</file>