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3" r:id="rId3"/>
    <p:sldId id="264" r:id="rId4"/>
    <p:sldId id="257" r:id="rId5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79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Word</a:t>
          </a:r>
          <a:endParaRPr lang="de-AT" sz="3300" kern="1200" dirty="0"/>
        </a:p>
      </dsp:txBody>
      <dsp:txXfrm>
        <a:off x="5133" y="2564110"/>
        <a:ext cx="2443028" cy="906363"/>
      </dsp:txXfrm>
    </dsp:sp>
    <dsp:sp modelId="{1A47FD42-C842-49A9-B039-0430C91F4A46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Excel</a:t>
          </a:r>
          <a:endParaRPr lang="de-AT" sz="3300" kern="1200" dirty="0"/>
        </a:p>
      </dsp:txBody>
      <dsp:txXfrm>
        <a:off x="2692568" y="2564110"/>
        <a:ext cx="2443028" cy="906363"/>
      </dsp:txXfrm>
    </dsp:sp>
    <dsp:sp modelId="{BD649ABA-830C-4396-8EC6-1C5876EB365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PowerPoint</a:t>
          </a:r>
          <a:endParaRPr lang="de-AT" sz="3300" kern="1200" dirty="0"/>
        </a:p>
      </dsp:txBody>
      <dsp:txXfrm>
        <a:off x="5380002" y="2564110"/>
        <a:ext cx="2443028" cy="906363"/>
      </dsp:txXfrm>
    </dsp:sp>
    <dsp:sp modelId="{A98FBE5A-9C3A-49D5-9AF2-DD4A1A2305E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Outlook</a:t>
          </a:r>
          <a:endParaRPr lang="de-AT" sz="33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6DC07-ABA8-44E1-A6F6-8C3357A3BA55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C614C-AA75-4BED-9896-EEC50C4916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7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06.02.2025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3594C30-1989-8B0D-89BE-59407F4B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Welche Word Kurse bieten wir an?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E796D5B5-BBC6-76E3-A272-F75B176E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0612"/>
            <a:ext cx="5157787" cy="823912"/>
          </a:xfrm>
        </p:spPr>
        <p:txBody>
          <a:bodyPr/>
          <a:lstStyle/>
          <a:p>
            <a:pPr algn="ctr"/>
            <a:r>
              <a:rPr lang="de-AT" dirty="0"/>
              <a:t>Word Anfängerkurs</a:t>
            </a:r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10" y="2627294"/>
            <a:ext cx="2857143" cy="2819048"/>
          </a:xfr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11E061C-E2E4-F837-B7F8-3F65C8E7A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0612"/>
            <a:ext cx="5183188" cy="823912"/>
          </a:xfrm>
        </p:spPr>
        <p:txBody>
          <a:bodyPr/>
          <a:lstStyle/>
          <a:p>
            <a:pPr algn="ctr"/>
            <a:r>
              <a:rPr lang="de-AT" dirty="0"/>
              <a:t>Word Fortgeschrittenen Kurs</a:t>
            </a:r>
          </a:p>
        </p:txBody>
      </p:sp>
      <p:pic>
        <p:nvPicPr>
          <p:cNvPr id="7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F7AF7491-897A-1E3E-AE1B-B7B5ECBD4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454" y="2601071"/>
            <a:ext cx="2857143" cy="2819048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4C6304C8-F059-1985-A0C8-605B9D59CB50}"/>
              </a:ext>
            </a:extLst>
          </p:cNvPr>
          <p:cNvSpPr txBox="1"/>
          <p:nvPr/>
        </p:nvSpPr>
        <p:spPr>
          <a:xfrm>
            <a:off x="4591469" y="5912577"/>
            <a:ext cx="14061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500" b="1" dirty="0"/>
              <a:t>Preis:</a:t>
            </a:r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3594C30-1989-8B0D-89BE-59407F4B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Word Anfängerkurs</a:t>
            </a:r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AE2AD9B-41B7-B97E-2888-CBD213B033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792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3594C30-1989-8B0D-89BE-59407F4B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Word Anfängerkurs</a:t>
            </a:r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050F67-1032-DCA7-6DE5-6946C1A4D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983376"/>
            <a:ext cx="5181600" cy="2035835"/>
          </a:xfrm>
        </p:spPr>
        <p:txBody>
          <a:bodyPr/>
          <a:lstStyle/>
          <a:p>
            <a:r>
              <a:rPr lang="de-AT" dirty="0"/>
              <a:t>Textformatierung</a:t>
            </a:r>
          </a:p>
          <a:p>
            <a:r>
              <a:rPr lang="de-AT" dirty="0"/>
              <a:t>Absatzformatierung</a:t>
            </a:r>
          </a:p>
          <a:p>
            <a:pPr lvl="1"/>
            <a:r>
              <a:rPr lang="de-AT" dirty="0"/>
              <a:t>Tabellen</a:t>
            </a:r>
          </a:p>
          <a:p>
            <a:r>
              <a:rPr lang="de-AT" dirty="0"/>
              <a:t>Serienbrief</a:t>
            </a:r>
          </a:p>
        </p:txBody>
      </p:sp>
    </p:spTree>
    <p:extLst>
      <p:ext uri="{BB962C8B-B14F-4D97-AF65-F5344CB8AC3E}">
        <p14:creationId xmlns:p14="http://schemas.microsoft.com/office/powerpoint/2010/main" val="170842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gibt es noch auf computerkurs.com?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Breitbild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Welche Word Kurse bieten wir an?</vt:lpstr>
      <vt:lpstr>Word Anfängerkurs</vt:lpstr>
      <vt:lpstr>Word Anfängerkurs</vt:lpstr>
      <vt:lpstr>Was gibt es noch auf computerkurs.com?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2</cp:revision>
  <dcterms:created xsi:type="dcterms:W3CDTF">2024-07-06T12:38:35Z</dcterms:created>
  <dcterms:modified xsi:type="dcterms:W3CDTF">2025-02-06T14:45:55Z</dcterms:modified>
</cp:coreProperties>
</file>