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4" r:id="rId4"/>
    <p:sldId id="257" r:id="rId5"/>
  </p:sldIdLst>
  <p:sldSz cx="12192000" cy="6858000"/>
  <p:notesSz cx="6889750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79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D9411350-649E-41C0-A732-A03448FC01B2}">
      <dgm:prSet phldrT="[Text]"/>
      <dgm:spPr/>
      <dgm:t>
        <a:bodyPr/>
        <a:lstStyle/>
        <a:p>
          <a:r>
            <a:rPr lang="de-DE" dirty="0"/>
            <a:t>PowerPoint</a:t>
          </a:r>
          <a:endParaRPr lang="de-AT" dirty="0"/>
        </a:p>
      </dgm:t>
    </dgm:pt>
    <dgm:pt modelId="{FE73A192-CA76-45C5-B4F6-65222E848F12}" type="parTrans" cxnId="{9457A0D0-2BE5-4473-BEBC-C7D5760EAD88}">
      <dgm:prSet/>
      <dgm:spPr/>
      <dgm:t>
        <a:bodyPr/>
        <a:lstStyle/>
        <a:p>
          <a:endParaRPr lang="de-AT"/>
        </a:p>
      </dgm:t>
    </dgm:pt>
    <dgm:pt modelId="{F4D1FEC1-DC07-4C5A-BF86-B4789CFAB7EB}" type="sibTrans" cxnId="{9457A0D0-2BE5-4473-BEBC-C7D5760EAD88}">
      <dgm:prSet/>
      <dgm:spPr/>
      <dgm:t>
        <a:bodyPr/>
        <a:lstStyle/>
        <a:p>
          <a:endParaRPr lang="de-AT"/>
        </a:p>
      </dgm:t>
    </dgm:pt>
    <dgm:pt modelId="{ECB1EBFC-8441-408E-BA01-FE9AB87DE515}">
      <dgm:prSet phldrT="[Text]"/>
      <dgm:spPr/>
      <dgm:t>
        <a:bodyPr/>
        <a:lstStyle/>
        <a:p>
          <a:r>
            <a:rPr lang="de-DE" dirty="0"/>
            <a:t>Outlook</a:t>
          </a:r>
          <a:endParaRPr lang="de-AT" dirty="0"/>
        </a:p>
      </dgm:t>
    </dgm:pt>
    <dgm:pt modelId="{F37B4073-A4F0-4BF8-9812-5B4DADBAB347}" type="parTrans" cxnId="{0288914B-6F74-460E-BF46-ACF52B27123B}">
      <dgm:prSet/>
      <dgm:spPr/>
      <dgm:t>
        <a:bodyPr/>
        <a:lstStyle/>
        <a:p>
          <a:endParaRPr lang="de-AT"/>
        </a:p>
      </dgm:t>
    </dgm:pt>
    <dgm:pt modelId="{40E85E9D-7F80-40BF-9AA5-4A3FFFE90885}" type="sibTrans" cxnId="{0288914B-6F74-460E-BF46-ACF52B27123B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4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1" presStyleCnt="4">
        <dgm:presLayoutVars>
          <dgm:bulletEnabled val="1"/>
        </dgm:presLayoutVars>
      </dgm:prSet>
      <dgm:spPr/>
    </dgm:pt>
    <dgm:pt modelId="{E73778FD-9ED8-4A9C-8242-FAFC698E10F2}" type="pres">
      <dgm:prSet presAssocID="{DEC1AF43-8A32-4020-AE84-CCD2C5C53D05}" presName="sibTrans" presStyleLbl="sibTrans2D1" presStyleIdx="0" presStyleCnt="0"/>
      <dgm:spPr/>
    </dgm:pt>
    <dgm:pt modelId="{063DC7F1-8798-40FA-9D18-B085D181C4CA}" type="pres">
      <dgm:prSet presAssocID="{D9411350-649E-41C0-A732-A03448FC01B2}" presName="compNode" presStyleCnt="0"/>
      <dgm:spPr/>
    </dgm:pt>
    <dgm:pt modelId="{BD649ABA-830C-4396-8EC6-1C5876EB365F}" type="pres">
      <dgm:prSet presAssocID="{D9411350-649E-41C0-A732-A03448FC01B2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9C54F20-8C5B-4B88-AC4F-52044FB16D9C}" type="pres">
      <dgm:prSet presAssocID="{D9411350-649E-41C0-A732-A03448FC01B2}" presName="textRect" presStyleLbl="revTx" presStyleIdx="2" presStyleCnt="4">
        <dgm:presLayoutVars>
          <dgm:bulletEnabled val="1"/>
        </dgm:presLayoutVars>
      </dgm:prSet>
      <dgm:spPr/>
    </dgm:pt>
    <dgm:pt modelId="{A117717F-20B0-4F75-96A3-E4414E34C04F}" type="pres">
      <dgm:prSet presAssocID="{F4D1FEC1-DC07-4C5A-BF86-B4789CFAB7EB}" presName="sibTrans" presStyleLbl="sibTrans2D1" presStyleIdx="0" presStyleCnt="0"/>
      <dgm:spPr/>
    </dgm:pt>
    <dgm:pt modelId="{63D4448A-37DE-41FF-86A1-1227430E8226}" type="pres">
      <dgm:prSet presAssocID="{ECB1EBFC-8441-408E-BA01-FE9AB87DE515}" presName="compNode" presStyleCnt="0"/>
      <dgm:spPr/>
    </dgm:pt>
    <dgm:pt modelId="{A98FBE5A-9C3A-49D5-9AF2-DD4A1A2305ED}" type="pres">
      <dgm:prSet presAssocID="{ECB1EBFC-8441-408E-BA01-FE9AB87DE515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5D0B983-1B5D-4C88-8C71-38BDAB008013}" type="pres">
      <dgm:prSet presAssocID="{ECB1EBFC-8441-408E-BA01-FE9AB87DE515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5F197544-74C8-4C30-AD4B-41CE3A0F4768}" srcId="{2963189A-AFF8-41FD-8E24-BA908DF475AC}" destId="{9ACEBCA8-AC68-4A47-82E0-6E24DAA10EA3}" srcOrd="1" destOrd="0" parTransId="{EB9A57A5-5CE5-41A0-A51D-02D8C76F9A17}" sibTransId="{DEC1AF43-8A32-4020-AE84-CCD2C5C53D05}"/>
    <dgm:cxn modelId="{0288914B-6F74-460E-BF46-ACF52B27123B}" srcId="{2963189A-AFF8-41FD-8E24-BA908DF475AC}" destId="{ECB1EBFC-8441-408E-BA01-FE9AB87DE515}" srcOrd="3" destOrd="0" parTransId="{F37B4073-A4F0-4BF8-9812-5B4DADBAB347}" sibTransId="{40E85E9D-7F80-40BF-9AA5-4A3FFFE90885}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300A6B81-B845-475D-AD59-A8C3DFFD448E}" type="presOf" srcId="{DEC1AF43-8A32-4020-AE84-CCD2C5C53D05}" destId="{E73778FD-9ED8-4A9C-8242-FAFC698E10F2}" srcOrd="0" destOrd="0" presId="urn:microsoft.com/office/officeart/2005/8/layout/pList1"/>
    <dgm:cxn modelId="{3A8B8B89-C627-46CC-A799-D8202C1E71F1}" type="presOf" srcId="{D9411350-649E-41C0-A732-A03448FC01B2}" destId="{09C54F20-8C5B-4B88-AC4F-52044FB16D9C}" srcOrd="0" destOrd="0" presId="urn:microsoft.com/office/officeart/2005/8/layout/pList1"/>
    <dgm:cxn modelId="{E200809C-6801-48C4-8C07-E1DF8E0C451A}" type="presOf" srcId="{F4D1FEC1-DC07-4C5A-BF86-B4789CFAB7EB}" destId="{A117717F-20B0-4F75-96A3-E4414E34C04F}" srcOrd="0" destOrd="0" presId="urn:microsoft.com/office/officeart/2005/8/layout/pList1"/>
    <dgm:cxn modelId="{EEBFA69E-BF72-4126-84C5-A14A6A7803A5}" type="presOf" srcId="{ECB1EBFC-8441-408E-BA01-FE9AB87DE515}" destId="{35D0B983-1B5D-4C88-8C71-38BDAB008013}" srcOrd="0" destOrd="0" presId="urn:microsoft.com/office/officeart/2005/8/layout/pList1"/>
    <dgm:cxn modelId="{9457A0D0-2BE5-4473-BEBC-C7D5760EAD88}" srcId="{2963189A-AFF8-41FD-8E24-BA908DF475AC}" destId="{D9411350-649E-41C0-A732-A03448FC01B2}" srcOrd="2" destOrd="0" parTransId="{FE73A192-CA76-45C5-B4F6-65222E848F12}" sibTransId="{F4D1FEC1-DC07-4C5A-BF86-B4789CFAB7EB}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D64F3B4D-B371-4120-9E24-5A475DB8D1F7}" type="presParOf" srcId="{24FF4595-138A-4E3D-B1BE-BAF31441DC34}" destId="{B6537573-F242-4148-AB0C-E2F2CDD0C7FF}" srcOrd="2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  <dgm:cxn modelId="{C29D0B04-E109-4625-A893-C9A15CE54B3D}" type="presParOf" srcId="{24FF4595-138A-4E3D-B1BE-BAF31441DC34}" destId="{E73778FD-9ED8-4A9C-8242-FAFC698E10F2}" srcOrd="3" destOrd="0" presId="urn:microsoft.com/office/officeart/2005/8/layout/pList1"/>
    <dgm:cxn modelId="{4A60774D-FFBA-4764-9020-705DD7F6B33C}" type="presParOf" srcId="{24FF4595-138A-4E3D-B1BE-BAF31441DC34}" destId="{063DC7F1-8798-40FA-9D18-B085D181C4CA}" srcOrd="4" destOrd="0" presId="urn:microsoft.com/office/officeart/2005/8/layout/pList1"/>
    <dgm:cxn modelId="{5E7A72DD-3E65-455B-8204-CFF09E287E01}" type="presParOf" srcId="{063DC7F1-8798-40FA-9D18-B085D181C4CA}" destId="{BD649ABA-830C-4396-8EC6-1C5876EB365F}" srcOrd="0" destOrd="0" presId="urn:microsoft.com/office/officeart/2005/8/layout/pList1"/>
    <dgm:cxn modelId="{7233BC14-DEB6-4C3A-831D-4067A36B186B}" type="presParOf" srcId="{063DC7F1-8798-40FA-9D18-B085D181C4CA}" destId="{09C54F20-8C5B-4B88-AC4F-52044FB16D9C}" srcOrd="1" destOrd="0" presId="urn:microsoft.com/office/officeart/2005/8/layout/pList1"/>
    <dgm:cxn modelId="{1D634244-A6D8-4A50-886C-ABB5C57D9D0C}" type="presParOf" srcId="{24FF4595-138A-4E3D-B1BE-BAF31441DC34}" destId="{A117717F-20B0-4F75-96A3-E4414E34C04F}" srcOrd="5" destOrd="0" presId="urn:microsoft.com/office/officeart/2005/8/layout/pList1"/>
    <dgm:cxn modelId="{F001DFC5-4859-4294-AB29-7AA0B6B2A0DE}" type="presParOf" srcId="{24FF4595-138A-4E3D-B1BE-BAF31441DC34}" destId="{63D4448A-37DE-41FF-86A1-1227430E8226}" srcOrd="6" destOrd="0" presId="urn:microsoft.com/office/officeart/2005/8/layout/pList1"/>
    <dgm:cxn modelId="{759AE743-AF14-423E-A8A9-62C144B00EEC}" type="presParOf" srcId="{63D4448A-37DE-41FF-86A1-1227430E8226}" destId="{A98FBE5A-9C3A-49D5-9AF2-DD4A1A2305ED}" srcOrd="0" destOrd="0" presId="urn:microsoft.com/office/officeart/2005/8/layout/pList1"/>
    <dgm:cxn modelId="{E2B6496E-EA09-41D9-B87F-73E7815A4787}" type="presParOf" srcId="{63D4448A-37DE-41FF-86A1-1227430E8226}" destId="{35D0B983-1B5D-4C88-8C71-38BDAB00801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5133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5133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Word</a:t>
          </a:r>
          <a:endParaRPr lang="de-AT" sz="3300" kern="1200" dirty="0"/>
        </a:p>
      </dsp:txBody>
      <dsp:txXfrm>
        <a:off x="5133" y="2564110"/>
        <a:ext cx="2443028" cy="906363"/>
      </dsp:txXfrm>
    </dsp:sp>
    <dsp:sp modelId="{1A47FD42-C842-49A9-B039-0430C91F4A46}">
      <dsp:nvSpPr>
        <dsp:cNvPr id="0" name=""/>
        <dsp:cNvSpPr/>
      </dsp:nvSpPr>
      <dsp:spPr>
        <a:xfrm>
          <a:off x="2692568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2692568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Excel</a:t>
          </a:r>
          <a:endParaRPr lang="de-AT" sz="3300" kern="1200" dirty="0"/>
        </a:p>
      </dsp:txBody>
      <dsp:txXfrm>
        <a:off x="2692568" y="2564110"/>
        <a:ext cx="2443028" cy="906363"/>
      </dsp:txXfrm>
    </dsp:sp>
    <dsp:sp modelId="{BD649ABA-830C-4396-8EC6-1C5876EB365F}">
      <dsp:nvSpPr>
        <dsp:cNvPr id="0" name=""/>
        <dsp:cNvSpPr/>
      </dsp:nvSpPr>
      <dsp:spPr>
        <a:xfrm>
          <a:off x="5380002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54F20-8C5B-4B88-AC4F-52044FB16D9C}">
      <dsp:nvSpPr>
        <dsp:cNvPr id="0" name=""/>
        <dsp:cNvSpPr/>
      </dsp:nvSpPr>
      <dsp:spPr>
        <a:xfrm>
          <a:off x="5380002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PowerPoint</a:t>
          </a:r>
          <a:endParaRPr lang="de-AT" sz="3300" kern="1200" dirty="0"/>
        </a:p>
      </dsp:txBody>
      <dsp:txXfrm>
        <a:off x="5380002" y="2564110"/>
        <a:ext cx="2443028" cy="906363"/>
      </dsp:txXfrm>
    </dsp:sp>
    <dsp:sp modelId="{A98FBE5A-9C3A-49D5-9AF2-DD4A1A2305ED}">
      <dsp:nvSpPr>
        <dsp:cNvPr id="0" name=""/>
        <dsp:cNvSpPr/>
      </dsp:nvSpPr>
      <dsp:spPr>
        <a:xfrm>
          <a:off x="8067437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B983-1B5D-4C88-8C71-38BDAB008013}">
      <dsp:nvSpPr>
        <dsp:cNvPr id="0" name=""/>
        <dsp:cNvSpPr/>
      </dsp:nvSpPr>
      <dsp:spPr>
        <a:xfrm>
          <a:off x="8067437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Outlook</a:t>
          </a:r>
          <a:endParaRPr lang="de-AT" sz="3300" kern="1200" dirty="0"/>
        </a:p>
      </dsp:txBody>
      <dsp:txXfrm>
        <a:off x="8067437" y="2564110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6DC07-ABA8-44E1-A6F6-8C3357A3BA55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C614C-AA75-4BED-9896-EEC50C4916D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7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06.02.2025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3594C30-1989-8B0D-89BE-59407F4BE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Welche Word Kurse bieten wir an?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E796D5B5-BBC6-76E3-A272-F75B176E0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0612"/>
            <a:ext cx="5157787" cy="823912"/>
          </a:xfrm>
        </p:spPr>
        <p:txBody>
          <a:bodyPr/>
          <a:lstStyle/>
          <a:p>
            <a:pPr algn="ctr"/>
            <a:r>
              <a:rPr lang="de-AT" dirty="0"/>
              <a:t>Word Anfängerkurs</a:t>
            </a:r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110" y="2627294"/>
            <a:ext cx="2857143" cy="2819048"/>
          </a:xfrm>
        </p:spPr>
      </p:pic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11E061C-E2E4-F837-B7F8-3F65C8E7A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0612"/>
            <a:ext cx="5183188" cy="823912"/>
          </a:xfrm>
        </p:spPr>
        <p:txBody>
          <a:bodyPr/>
          <a:lstStyle/>
          <a:p>
            <a:pPr algn="ctr"/>
            <a:r>
              <a:rPr lang="de-AT" dirty="0"/>
              <a:t>Word Fortgeschrittenen Kurs</a:t>
            </a:r>
          </a:p>
        </p:txBody>
      </p:sp>
      <p:pic>
        <p:nvPicPr>
          <p:cNvPr id="7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F7AF7491-897A-1E3E-AE1B-B7B5ECBD4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454" y="2601071"/>
            <a:ext cx="2857143" cy="2819048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4C6304C8-F059-1985-A0C8-605B9D59CB50}"/>
              </a:ext>
            </a:extLst>
          </p:cNvPr>
          <p:cNvSpPr txBox="1"/>
          <p:nvPr/>
        </p:nvSpPr>
        <p:spPr>
          <a:xfrm>
            <a:off x="4591469" y="5912577"/>
            <a:ext cx="14061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500" b="1" dirty="0"/>
              <a:t>Preis:</a:t>
            </a:r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3594C30-1989-8B0D-89BE-59407F4BE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Word Anfängerkurs</a:t>
            </a:r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7AE2AD9B-41B7-B97E-2888-CBD213B033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792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3594C30-1989-8B0D-89BE-59407F4BE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Word Anfängerkurs</a:t>
            </a:r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050F67-1032-DCA7-6DE5-6946C1A4D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983376"/>
            <a:ext cx="5181600" cy="2035835"/>
          </a:xfrm>
        </p:spPr>
        <p:txBody>
          <a:bodyPr/>
          <a:lstStyle/>
          <a:p>
            <a:r>
              <a:rPr lang="de-AT" dirty="0"/>
              <a:t>Textformatierung</a:t>
            </a:r>
          </a:p>
          <a:p>
            <a:r>
              <a:rPr lang="de-AT" dirty="0"/>
              <a:t>Absatzformatierung</a:t>
            </a:r>
          </a:p>
          <a:p>
            <a:pPr lvl="1"/>
            <a:r>
              <a:rPr lang="de-AT" dirty="0"/>
              <a:t>Tabellen</a:t>
            </a:r>
          </a:p>
          <a:p>
            <a:r>
              <a:rPr lang="de-AT" dirty="0"/>
              <a:t>Serienbrief</a:t>
            </a:r>
          </a:p>
        </p:txBody>
      </p:sp>
    </p:spTree>
    <p:extLst>
      <p:ext uri="{BB962C8B-B14F-4D97-AF65-F5344CB8AC3E}">
        <p14:creationId xmlns:p14="http://schemas.microsoft.com/office/powerpoint/2010/main" val="170842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gibt es noch auf computerkurs.com?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6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Breitbild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Welche Word Kurse bieten wir an?</vt:lpstr>
      <vt:lpstr>Word Anfängerkurs</vt:lpstr>
      <vt:lpstr>Word Anfängerkurs</vt:lpstr>
      <vt:lpstr>Was gibt es noch auf computerkurs.com?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2</cp:revision>
  <dcterms:created xsi:type="dcterms:W3CDTF">2024-07-06T12:38:35Z</dcterms:created>
  <dcterms:modified xsi:type="dcterms:W3CDTF">2025-02-06T14:45:55Z</dcterms:modified>
</cp:coreProperties>
</file>