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A613F-2D32-4BD1-9454-988ED0197E1D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03E99-E0D0-408F-A62D-D10E0CE26E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123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04.02.2025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Herz 6">
            <a:extLst>
              <a:ext uri="{FF2B5EF4-FFF2-40B4-BE49-F238E27FC236}">
                <a16:creationId xmlns:a16="http://schemas.microsoft.com/office/drawing/2014/main" id="{6F5DD495-5903-B913-0618-2DC6EC184C23}"/>
              </a:ext>
            </a:extLst>
          </p:cNvPr>
          <p:cNvSpPr/>
          <p:nvPr userDrawn="1"/>
        </p:nvSpPr>
        <p:spPr>
          <a:xfrm>
            <a:off x="10998679" y="192463"/>
            <a:ext cx="992038" cy="104379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Computerkurs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73B43D-9CF4-ECC4-4584-3C9ABEA63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Präsentation: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–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de-DE" dirty="0"/>
              <a:t>Textformatierung</a:t>
            </a:r>
          </a:p>
          <a:p>
            <a:pPr marL="0" indent="0">
              <a:buNone/>
            </a:pPr>
            <a:r>
              <a:rPr lang="de-DE" dirty="0"/>
              <a:t>Absatzformatierung</a:t>
            </a:r>
          </a:p>
          <a:p>
            <a:pPr marL="0" indent="0">
              <a:buNone/>
            </a:pPr>
            <a:r>
              <a:rPr lang="de-DE" dirty="0"/>
              <a:t>Tabellen</a:t>
            </a:r>
          </a:p>
          <a:p>
            <a:pPr marL="0" indent="0">
              <a:buNone/>
            </a:pPr>
            <a:r>
              <a:rPr lang="de-DE" dirty="0"/>
              <a:t>Word – Textverarbeitung - Profi</a:t>
            </a:r>
          </a:p>
          <a:p>
            <a:pPr marL="0" indent="0">
              <a:buNone/>
            </a:pPr>
            <a:r>
              <a:rPr lang="de-DE" dirty="0"/>
              <a:t>Kopf- und Fußzeile</a:t>
            </a:r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dirty="0"/>
              <a:t>Summe</a:t>
            </a:r>
          </a:p>
          <a:p>
            <a:pPr lvl="1"/>
            <a:r>
              <a:rPr lang="de-DE" dirty="0"/>
              <a:t>Anzahl</a:t>
            </a:r>
          </a:p>
          <a:p>
            <a:pPr lvl="1"/>
            <a:r>
              <a:rPr lang="de-DE" dirty="0"/>
              <a:t>Mittelwert</a:t>
            </a:r>
          </a:p>
          <a:p>
            <a:pPr lvl="1"/>
            <a:r>
              <a:rPr lang="de-DE" dirty="0"/>
              <a:t>Max</a:t>
            </a:r>
          </a:p>
          <a:p>
            <a:pPr lvl="1"/>
            <a:r>
              <a:rPr lang="de-DE" dirty="0"/>
              <a:t>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pPr lvl="1"/>
            <a:r>
              <a:rPr lang="de-DE" dirty="0"/>
              <a:t>Aufzählungen</a:t>
            </a:r>
          </a:p>
          <a:p>
            <a:pPr lvl="1"/>
            <a:r>
              <a:rPr lang="de-DE" dirty="0"/>
              <a:t>Bilder</a:t>
            </a:r>
          </a:p>
          <a:p>
            <a:pPr lvl="1"/>
            <a:r>
              <a:rPr lang="de-DE" dirty="0"/>
              <a:t>SmartArt-Grafiken</a:t>
            </a:r>
          </a:p>
          <a:p>
            <a:r>
              <a:rPr lang="de-DE" dirty="0"/>
              <a:t>Ansichten &amp; Druckeinstellungen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Breitbild</PresentationFormat>
  <Paragraphs>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Computerkurs</vt:lpstr>
      <vt:lpstr>Word – Textverarbeitung</vt:lpstr>
      <vt:lpstr>Excel - Tabellenkalkulation</vt:lpstr>
      <vt:lpstr>PowerPoint - Präsentationsprogramm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2</cp:revision>
  <dcterms:created xsi:type="dcterms:W3CDTF">2024-07-06T12:38:35Z</dcterms:created>
  <dcterms:modified xsi:type="dcterms:W3CDTF">2025-02-04T12:46:22Z</dcterms:modified>
</cp:coreProperties>
</file>