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Mitarbeiter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Tabelle1!$A$2:$A$5</c:f>
              <c:numCache>
                <c:formatCode>General</c:formatCode>
                <c:ptCount val="4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</c:numCache>
            </c:num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20</c:v>
                </c:pt>
                <c:pt idx="1">
                  <c:v>23</c:v>
                </c:pt>
                <c:pt idx="2">
                  <c:v>26</c:v>
                </c:pt>
                <c:pt idx="3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29-4096-B7A5-CB8C28022A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90013487"/>
        <c:axId val="1391455087"/>
      </c:barChart>
      <c:catAx>
        <c:axId val="1490013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391455087"/>
        <c:crosses val="autoZero"/>
        <c:auto val="1"/>
        <c:lblAlgn val="ctr"/>
        <c:lblOffset val="100"/>
        <c:noMultiLvlLbl val="0"/>
      </c:catAx>
      <c:valAx>
        <c:axId val="13914550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490013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6">
        <a:lumMod val="20000"/>
        <a:lumOff val="80000"/>
      </a:schemeClr>
    </a:solidFill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63189A-AFF8-41FD-8E24-BA908DF475AC}" type="doc">
      <dgm:prSet loTypeId="urn:microsoft.com/office/officeart/2005/8/layout/p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AT"/>
        </a:p>
      </dgm:t>
    </dgm:pt>
    <dgm:pt modelId="{2828D8B1-4BF5-43E1-A294-690EE0978C52}">
      <dgm:prSet phldrT="[Text]"/>
      <dgm:spPr/>
      <dgm:t>
        <a:bodyPr/>
        <a:lstStyle/>
        <a:p>
          <a:r>
            <a:rPr lang="de-DE" dirty="0"/>
            <a:t>Word</a:t>
          </a:r>
          <a:br>
            <a:rPr lang="de-DE" dirty="0"/>
          </a:br>
          <a:r>
            <a:rPr lang="de-DE" dirty="0"/>
            <a:t>Grundlagen</a:t>
          </a:r>
          <a:endParaRPr lang="de-AT" dirty="0"/>
        </a:p>
      </dgm:t>
    </dgm:pt>
    <dgm:pt modelId="{3BD8B9C9-61A0-4B51-B0D6-7392989B3E25}" type="parTrans" cxnId="{E0B0F311-E7DF-469C-AD44-42D0E27BB6A4}">
      <dgm:prSet/>
      <dgm:spPr/>
      <dgm:t>
        <a:bodyPr/>
        <a:lstStyle/>
        <a:p>
          <a:endParaRPr lang="de-AT"/>
        </a:p>
      </dgm:t>
    </dgm:pt>
    <dgm:pt modelId="{49EA0D50-9492-43ED-8C9C-8439AD75445A}" type="sibTrans" cxnId="{E0B0F311-E7DF-469C-AD44-42D0E27BB6A4}">
      <dgm:prSet/>
      <dgm:spPr/>
      <dgm:t>
        <a:bodyPr/>
        <a:lstStyle/>
        <a:p>
          <a:endParaRPr lang="de-AT"/>
        </a:p>
      </dgm:t>
    </dgm:pt>
    <dgm:pt modelId="{9ACEBCA8-AC68-4A47-82E0-6E24DAA10EA3}">
      <dgm:prSet phldrT="[Text]"/>
      <dgm:spPr/>
      <dgm:t>
        <a:bodyPr/>
        <a:lstStyle/>
        <a:p>
          <a:r>
            <a:rPr lang="de-DE" dirty="0"/>
            <a:t>Excel</a:t>
          </a:r>
          <a:br>
            <a:rPr lang="de-DE" dirty="0"/>
          </a:br>
          <a:r>
            <a:rPr lang="de-DE" dirty="0"/>
            <a:t>Tabellen &amp; Diagramme</a:t>
          </a:r>
          <a:endParaRPr lang="de-AT" dirty="0"/>
        </a:p>
      </dgm:t>
    </dgm:pt>
    <dgm:pt modelId="{EB9A57A5-5CE5-41A0-A51D-02D8C76F9A17}" type="parTrans" cxnId="{5F197544-74C8-4C30-AD4B-41CE3A0F4768}">
      <dgm:prSet/>
      <dgm:spPr/>
      <dgm:t>
        <a:bodyPr/>
        <a:lstStyle/>
        <a:p>
          <a:endParaRPr lang="de-AT"/>
        </a:p>
      </dgm:t>
    </dgm:pt>
    <dgm:pt modelId="{DEC1AF43-8A32-4020-AE84-CCD2C5C53D05}" type="sibTrans" cxnId="{5F197544-74C8-4C30-AD4B-41CE3A0F4768}">
      <dgm:prSet/>
      <dgm:spPr/>
      <dgm:t>
        <a:bodyPr/>
        <a:lstStyle/>
        <a:p>
          <a:endParaRPr lang="de-AT"/>
        </a:p>
      </dgm:t>
    </dgm:pt>
    <dgm:pt modelId="{CF0DDA57-F0AE-40F2-BD46-969DA03D6816}">
      <dgm:prSet/>
      <dgm:spPr/>
      <dgm:t>
        <a:bodyPr/>
        <a:lstStyle/>
        <a:p>
          <a:r>
            <a:rPr lang="de-DE" dirty="0"/>
            <a:t>Word</a:t>
          </a:r>
          <a:br>
            <a:rPr lang="de-DE" dirty="0"/>
          </a:br>
          <a:r>
            <a:rPr lang="de-DE" dirty="0"/>
            <a:t>Fortgeschritten</a:t>
          </a:r>
          <a:endParaRPr lang="de-AT" dirty="0"/>
        </a:p>
      </dgm:t>
    </dgm:pt>
    <dgm:pt modelId="{D69FDFB9-C251-40A3-87FE-B632BB5E5700}" type="parTrans" cxnId="{C9D21864-B287-4C82-BFA7-DF7C4A8BCA26}">
      <dgm:prSet/>
      <dgm:spPr/>
      <dgm:t>
        <a:bodyPr/>
        <a:lstStyle/>
        <a:p>
          <a:endParaRPr lang="de-AT"/>
        </a:p>
      </dgm:t>
    </dgm:pt>
    <dgm:pt modelId="{EEADBD2C-4D42-4725-853D-A12B6AAE36A2}" type="sibTrans" cxnId="{C9D21864-B287-4C82-BFA7-DF7C4A8BCA26}">
      <dgm:prSet/>
      <dgm:spPr/>
      <dgm:t>
        <a:bodyPr/>
        <a:lstStyle/>
        <a:p>
          <a:endParaRPr lang="de-AT"/>
        </a:p>
      </dgm:t>
    </dgm:pt>
    <dgm:pt modelId="{24FF4595-138A-4E3D-B1BE-BAF31441DC34}" type="pres">
      <dgm:prSet presAssocID="{2963189A-AFF8-41FD-8E24-BA908DF475AC}" presName="Name0" presStyleCnt="0">
        <dgm:presLayoutVars>
          <dgm:dir/>
          <dgm:resizeHandles val="exact"/>
        </dgm:presLayoutVars>
      </dgm:prSet>
      <dgm:spPr/>
    </dgm:pt>
    <dgm:pt modelId="{B14B0B99-A6E7-4C83-B07E-268B87D7BEFE}" type="pres">
      <dgm:prSet presAssocID="{2828D8B1-4BF5-43E1-A294-690EE0978C52}" presName="compNode" presStyleCnt="0"/>
      <dgm:spPr/>
    </dgm:pt>
    <dgm:pt modelId="{5DD8DC2F-8D7D-4A63-8069-CF841E11C046}" type="pres">
      <dgm:prSet presAssocID="{2828D8B1-4BF5-43E1-A294-690EE0978C52}" presName="pict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2000" b="-22000"/>
          </a:stretch>
        </a:blipFill>
      </dgm:spPr>
    </dgm:pt>
    <dgm:pt modelId="{A726C4FF-E38C-4ED2-BEF0-AF73DCD15FC8}" type="pres">
      <dgm:prSet presAssocID="{2828D8B1-4BF5-43E1-A294-690EE0978C52}" presName="textRect" presStyleLbl="revTx" presStyleIdx="0" presStyleCnt="3">
        <dgm:presLayoutVars>
          <dgm:bulletEnabled val="1"/>
        </dgm:presLayoutVars>
      </dgm:prSet>
      <dgm:spPr/>
    </dgm:pt>
    <dgm:pt modelId="{EA8BC343-DB46-4EFF-9D63-A257380BE981}" type="pres">
      <dgm:prSet presAssocID="{49EA0D50-9492-43ED-8C9C-8439AD75445A}" presName="sibTrans" presStyleLbl="sibTrans2D1" presStyleIdx="0" presStyleCnt="0"/>
      <dgm:spPr/>
    </dgm:pt>
    <dgm:pt modelId="{889A4C4E-65EA-44B1-A42E-2148D4D4A49A}" type="pres">
      <dgm:prSet presAssocID="{CF0DDA57-F0AE-40F2-BD46-969DA03D6816}" presName="compNode" presStyleCnt="0"/>
      <dgm:spPr/>
    </dgm:pt>
    <dgm:pt modelId="{532B5B67-8012-4247-A667-7B08DDCE1D0A}" type="pres">
      <dgm:prSet presAssocID="{CF0DDA57-F0AE-40F2-BD46-969DA03D6816}" presName="pictRect" presStyleLbl="node1" presStyleIdx="1" presStyleCnt="3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2000" b="-22000"/>
          </a:stretch>
        </a:blipFill>
      </dgm:spPr>
    </dgm:pt>
    <dgm:pt modelId="{F340ECC6-AC82-40FD-86B7-8B217447A653}" type="pres">
      <dgm:prSet presAssocID="{CF0DDA57-F0AE-40F2-BD46-969DA03D6816}" presName="textRect" presStyleLbl="revTx" presStyleIdx="1" presStyleCnt="3">
        <dgm:presLayoutVars>
          <dgm:bulletEnabled val="1"/>
        </dgm:presLayoutVars>
      </dgm:prSet>
      <dgm:spPr/>
    </dgm:pt>
    <dgm:pt modelId="{4A9787A5-C29D-4412-9916-2901F0A28E32}" type="pres">
      <dgm:prSet presAssocID="{EEADBD2C-4D42-4725-853D-A12B6AAE36A2}" presName="sibTrans" presStyleLbl="sibTrans2D1" presStyleIdx="0" presStyleCnt="0"/>
      <dgm:spPr/>
    </dgm:pt>
    <dgm:pt modelId="{B6537573-F242-4148-AB0C-E2F2CDD0C7FF}" type="pres">
      <dgm:prSet presAssocID="{9ACEBCA8-AC68-4A47-82E0-6E24DAA10EA3}" presName="compNode" presStyleCnt="0"/>
      <dgm:spPr/>
    </dgm:pt>
    <dgm:pt modelId="{1A47FD42-C842-49A9-B039-0430C91F4A46}" type="pres">
      <dgm:prSet presAssocID="{9ACEBCA8-AC68-4A47-82E0-6E24DAA10EA3}" presName="pictRect" presStyleLbl="node1" presStyleIdx="2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2000" b="-22000"/>
          </a:stretch>
        </a:blipFill>
      </dgm:spPr>
    </dgm:pt>
    <dgm:pt modelId="{81E2109A-ACFD-419A-84F8-42439D234748}" type="pres">
      <dgm:prSet presAssocID="{9ACEBCA8-AC68-4A47-82E0-6E24DAA10EA3}" presName="textRect" presStyleLbl="revTx" presStyleIdx="2" presStyleCnt="3">
        <dgm:presLayoutVars>
          <dgm:bulletEnabled val="1"/>
        </dgm:presLayoutVars>
      </dgm:prSet>
      <dgm:spPr/>
    </dgm:pt>
  </dgm:ptLst>
  <dgm:cxnLst>
    <dgm:cxn modelId="{E0B0F311-E7DF-469C-AD44-42D0E27BB6A4}" srcId="{2963189A-AFF8-41FD-8E24-BA908DF475AC}" destId="{2828D8B1-4BF5-43E1-A294-690EE0978C52}" srcOrd="0" destOrd="0" parTransId="{3BD8B9C9-61A0-4B51-B0D6-7392989B3E25}" sibTransId="{49EA0D50-9492-43ED-8C9C-8439AD75445A}"/>
    <dgm:cxn modelId="{F5B7E41D-6918-4820-B113-59FFFCFD759D}" type="presOf" srcId="{2828D8B1-4BF5-43E1-A294-690EE0978C52}" destId="{A726C4FF-E38C-4ED2-BEF0-AF73DCD15FC8}" srcOrd="0" destOrd="0" presId="urn:microsoft.com/office/officeart/2005/8/layout/pList1"/>
    <dgm:cxn modelId="{EA01A13F-1973-4B4D-B00F-B5BD7B20504B}" type="presOf" srcId="{49EA0D50-9492-43ED-8C9C-8439AD75445A}" destId="{EA8BC343-DB46-4EFF-9D63-A257380BE981}" srcOrd="0" destOrd="0" presId="urn:microsoft.com/office/officeart/2005/8/layout/pList1"/>
    <dgm:cxn modelId="{5F36D240-2915-4C93-B812-F6B1881690BC}" type="presOf" srcId="{9ACEBCA8-AC68-4A47-82E0-6E24DAA10EA3}" destId="{81E2109A-ACFD-419A-84F8-42439D234748}" srcOrd="0" destOrd="0" presId="urn:microsoft.com/office/officeart/2005/8/layout/pList1"/>
    <dgm:cxn modelId="{C9D21864-B287-4C82-BFA7-DF7C4A8BCA26}" srcId="{2963189A-AFF8-41FD-8E24-BA908DF475AC}" destId="{CF0DDA57-F0AE-40F2-BD46-969DA03D6816}" srcOrd="1" destOrd="0" parTransId="{D69FDFB9-C251-40A3-87FE-B632BB5E5700}" sibTransId="{EEADBD2C-4D42-4725-853D-A12B6AAE36A2}"/>
    <dgm:cxn modelId="{5F197544-74C8-4C30-AD4B-41CE3A0F4768}" srcId="{2963189A-AFF8-41FD-8E24-BA908DF475AC}" destId="{9ACEBCA8-AC68-4A47-82E0-6E24DAA10EA3}" srcOrd="2" destOrd="0" parTransId="{EB9A57A5-5CE5-41A0-A51D-02D8C76F9A17}" sibTransId="{DEC1AF43-8A32-4020-AE84-CCD2C5C53D05}"/>
    <dgm:cxn modelId="{43893656-3193-4256-BFC8-68DDE65125DF}" type="presOf" srcId="{CF0DDA57-F0AE-40F2-BD46-969DA03D6816}" destId="{F340ECC6-AC82-40FD-86B7-8B217447A653}" srcOrd="0" destOrd="0" presId="urn:microsoft.com/office/officeart/2005/8/layout/pList1"/>
    <dgm:cxn modelId="{90E4B959-F9AD-47F0-A410-69381793DA2B}" type="presOf" srcId="{2963189A-AFF8-41FD-8E24-BA908DF475AC}" destId="{24FF4595-138A-4E3D-B1BE-BAF31441DC34}" srcOrd="0" destOrd="0" presId="urn:microsoft.com/office/officeart/2005/8/layout/pList1"/>
    <dgm:cxn modelId="{DD29D0CA-0E37-4368-A657-7304334F0C02}" type="presOf" srcId="{EEADBD2C-4D42-4725-853D-A12B6AAE36A2}" destId="{4A9787A5-C29D-4412-9916-2901F0A28E32}" srcOrd="0" destOrd="0" presId="urn:microsoft.com/office/officeart/2005/8/layout/pList1"/>
    <dgm:cxn modelId="{77ABF86F-1975-4FA3-8D50-AB2728150862}" type="presParOf" srcId="{24FF4595-138A-4E3D-B1BE-BAF31441DC34}" destId="{B14B0B99-A6E7-4C83-B07E-268B87D7BEFE}" srcOrd="0" destOrd="0" presId="urn:microsoft.com/office/officeart/2005/8/layout/pList1"/>
    <dgm:cxn modelId="{E2B3412C-5C49-48C4-8B1C-BC563DEE748A}" type="presParOf" srcId="{B14B0B99-A6E7-4C83-B07E-268B87D7BEFE}" destId="{5DD8DC2F-8D7D-4A63-8069-CF841E11C046}" srcOrd="0" destOrd="0" presId="urn:microsoft.com/office/officeart/2005/8/layout/pList1"/>
    <dgm:cxn modelId="{DCD45B14-A37D-4E7E-BBD8-7A35D8788678}" type="presParOf" srcId="{B14B0B99-A6E7-4C83-B07E-268B87D7BEFE}" destId="{A726C4FF-E38C-4ED2-BEF0-AF73DCD15FC8}" srcOrd="1" destOrd="0" presId="urn:microsoft.com/office/officeart/2005/8/layout/pList1"/>
    <dgm:cxn modelId="{60C60C7F-CFBE-4410-9590-D900C2B0AE21}" type="presParOf" srcId="{24FF4595-138A-4E3D-B1BE-BAF31441DC34}" destId="{EA8BC343-DB46-4EFF-9D63-A257380BE981}" srcOrd="1" destOrd="0" presId="urn:microsoft.com/office/officeart/2005/8/layout/pList1"/>
    <dgm:cxn modelId="{750E51B4-C660-4406-B29B-98F70F76EEB8}" type="presParOf" srcId="{24FF4595-138A-4E3D-B1BE-BAF31441DC34}" destId="{889A4C4E-65EA-44B1-A42E-2148D4D4A49A}" srcOrd="2" destOrd="0" presId="urn:microsoft.com/office/officeart/2005/8/layout/pList1"/>
    <dgm:cxn modelId="{72156CFE-B4FC-4112-87B0-7F5D52E7534F}" type="presParOf" srcId="{889A4C4E-65EA-44B1-A42E-2148D4D4A49A}" destId="{532B5B67-8012-4247-A667-7B08DDCE1D0A}" srcOrd="0" destOrd="0" presId="urn:microsoft.com/office/officeart/2005/8/layout/pList1"/>
    <dgm:cxn modelId="{2B98B229-129A-40A4-87FA-E614E9EF237E}" type="presParOf" srcId="{889A4C4E-65EA-44B1-A42E-2148D4D4A49A}" destId="{F340ECC6-AC82-40FD-86B7-8B217447A653}" srcOrd="1" destOrd="0" presId="urn:microsoft.com/office/officeart/2005/8/layout/pList1"/>
    <dgm:cxn modelId="{5C0CF8CA-6423-4C3A-87DD-DB8BF8472ED1}" type="presParOf" srcId="{24FF4595-138A-4E3D-B1BE-BAF31441DC34}" destId="{4A9787A5-C29D-4412-9916-2901F0A28E32}" srcOrd="3" destOrd="0" presId="urn:microsoft.com/office/officeart/2005/8/layout/pList1"/>
    <dgm:cxn modelId="{D64F3B4D-B371-4120-9E24-5A475DB8D1F7}" type="presParOf" srcId="{24FF4595-138A-4E3D-B1BE-BAF31441DC34}" destId="{B6537573-F242-4148-AB0C-E2F2CDD0C7FF}" srcOrd="4" destOrd="0" presId="urn:microsoft.com/office/officeart/2005/8/layout/pList1"/>
    <dgm:cxn modelId="{3FB1B44D-C9AB-4D52-98D2-9C11D463308D}" type="presParOf" srcId="{B6537573-F242-4148-AB0C-E2F2CDD0C7FF}" destId="{1A47FD42-C842-49A9-B039-0430C91F4A46}" srcOrd="0" destOrd="0" presId="urn:microsoft.com/office/officeart/2005/8/layout/pList1"/>
    <dgm:cxn modelId="{CB13BE55-506A-41D1-A9E0-CBC3AD04206B}" type="presParOf" srcId="{B6537573-F242-4148-AB0C-E2F2CDD0C7FF}" destId="{81E2109A-ACFD-419A-84F8-42439D234748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D8DC2F-8D7D-4A63-8069-CF841E11C046}">
      <dsp:nvSpPr>
        <dsp:cNvPr id="0" name=""/>
        <dsp:cNvSpPr/>
      </dsp:nvSpPr>
      <dsp:spPr>
        <a:xfrm>
          <a:off x="532772" y="83"/>
          <a:ext cx="1959987" cy="1350431"/>
        </a:xfrm>
        <a:prstGeom prst="round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2000" b="-22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26C4FF-E38C-4ED2-BEF0-AF73DCD15FC8}">
      <dsp:nvSpPr>
        <dsp:cNvPr id="0" name=""/>
        <dsp:cNvSpPr/>
      </dsp:nvSpPr>
      <dsp:spPr>
        <a:xfrm>
          <a:off x="532772" y="1350514"/>
          <a:ext cx="1959987" cy="7271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Word</a:t>
          </a:r>
          <a:br>
            <a:rPr lang="de-DE" sz="1400" kern="1200" dirty="0"/>
          </a:br>
          <a:r>
            <a:rPr lang="de-DE" sz="1400" kern="1200" dirty="0"/>
            <a:t>Grundlagen</a:t>
          </a:r>
          <a:endParaRPr lang="de-AT" sz="1400" kern="1200" dirty="0"/>
        </a:p>
      </dsp:txBody>
      <dsp:txXfrm>
        <a:off x="532772" y="1350514"/>
        <a:ext cx="1959987" cy="727155"/>
      </dsp:txXfrm>
    </dsp:sp>
    <dsp:sp modelId="{532B5B67-8012-4247-A667-7B08DDCE1D0A}">
      <dsp:nvSpPr>
        <dsp:cNvPr id="0" name=""/>
        <dsp:cNvSpPr/>
      </dsp:nvSpPr>
      <dsp:spPr>
        <a:xfrm>
          <a:off x="2688840" y="83"/>
          <a:ext cx="1959987" cy="1350431"/>
        </a:xfrm>
        <a:prstGeom prst="roundRect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2000" b="-22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40ECC6-AC82-40FD-86B7-8B217447A653}">
      <dsp:nvSpPr>
        <dsp:cNvPr id="0" name=""/>
        <dsp:cNvSpPr/>
      </dsp:nvSpPr>
      <dsp:spPr>
        <a:xfrm>
          <a:off x="2688840" y="1350514"/>
          <a:ext cx="1959987" cy="7271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Word</a:t>
          </a:r>
          <a:br>
            <a:rPr lang="de-DE" sz="1400" kern="1200" dirty="0"/>
          </a:br>
          <a:r>
            <a:rPr lang="de-DE" sz="1400" kern="1200" dirty="0"/>
            <a:t>Fortgeschritten</a:t>
          </a:r>
          <a:endParaRPr lang="de-AT" sz="1400" kern="1200" dirty="0"/>
        </a:p>
      </dsp:txBody>
      <dsp:txXfrm>
        <a:off x="2688840" y="1350514"/>
        <a:ext cx="1959987" cy="727155"/>
      </dsp:txXfrm>
    </dsp:sp>
    <dsp:sp modelId="{1A47FD42-C842-49A9-B039-0430C91F4A46}">
      <dsp:nvSpPr>
        <dsp:cNvPr id="0" name=""/>
        <dsp:cNvSpPr/>
      </dsp:nvSpPr>
      <dsp:spPr>
        <a:xfrm>
          <a:off x="1610806" y="2273668"/>
          <a:ext cx="1959987" cy="1350431"/>
        </a:xfrm>
        <a:prstGeom prst="round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2000" b="-22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E2109A-ACFD-419A-84F8-42439D234748}">
      <dsp:nvSpPr>
        <dsp:cNvPr id="0" name=""/>
        <dsp:cNvSpPr/>
      </dsp:nvSpPr>
      <dsp:spPr>
        <a:xfrm>
          <a:off x="1610806" y="3624099"/>
          <a:ext cx="1959987" cy="7271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Excel</a:t>
          </a:r>
          <a:br>
            <a:rPr lang="de-DE" sz="1400" kern="1200" dirty="0"/>
          </a:br>
          <a:r>
            <a:rPr lang="de-DE" sz="1400" kern="1200" dirty="0"/>
            <a:t>Tabellen &amp; Diagramme</a:t>
          </a:r>
          <a:endParaRPr lang="de-AT" sz="1400" kern="1200" dirty="0"/>
        </a:p>
      </dsp:txBody>
      <dsp:txXfrm>
        <a:off x="1610806" y="3624099"/>
        <a:ext cx="1959987" cy="7271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9A499A-DCDE-9368-567E-C11BCDDC9D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334B8D0-260B-5123-BCF7-39F2B80E55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6381468-9F76-78AB-EDBF-30E71C639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04.02.2025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F5E224-11A1-4A5D-7B99-E8C80C738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0FD68D-CCD3-E6F3-29A0-11CDC8FAA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58373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7C866D-7270-8032-3AE4-10894583C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8B97C7D-F732-3C43-8D33-63F3450510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8ACFAC-4C25-3D64-7574-50214DECB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04.02.2025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9BCC69-17FB-D390-9318-32D95ED90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CCD4E06-A78C-7198-F0CF-E39804450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58337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0A836E5-23E4-5C82-F4D3-25AD2D6852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29E3D44-44DF-DE4E-F5DB-A373483901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CF7DB0-1F6B-118D-3056-A7AA833BE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04.02.2025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6B6E6B-C835-2673-4681-085B29444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6052F83-84BD-54E4-FA4D-445D3985A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10147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50CAEA-8947-1F04-3DF3-A754CC0C7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0A5193C-D028-B330-7E47-C60700A109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35EA1E-9068-CF2C-6503-E891568F8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04.02.2025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C07ABC3-678A-43DF-A94B-E5ACB6B44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CE3AA4-078C-815B-CF2D-F37F2CB92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33515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5C28DE-0061-259C-0BC9-45DD1BCA2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6750ED5-7983-4489-EFBF-C464AED66F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61123C4-E90D-F21C-E0FF-8F03A41D5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04.02.2025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2BB85F-EC3D-9149-3A93-C431964A5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F85116-E771-FBFD-C5FE-44328C8E0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67182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73A249-856D-F9A8-2B81-78C36FFF3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6D19503-C73F-0477-0BC6-863657CE18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2FBFCFE-5A0F-8F1D-2AD9-E7FD165396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55C4D9F-B8D7-BC2F-CF33-D0FB94A90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04.02.2025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61D54FA-C9DF-4D58-3C1C-9DE6461FE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3B902B4-BD7F-800E-FA92-C69DC54AD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10634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D51D34-CB20-0B71-0F27-2BEA84E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81CB603-62AC-6CDF-FCA4-29D7501CA4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3B58DBD-304D-DD6B-6510-D344784FAA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09061A4-E68A-2DC1-7372-0DB1CBA471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BF416D8-BE58-C50A-A8B4-B65934A34D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C10D30E-9AB9-A787-356A-3BD839903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04.02.2025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F2A68C6-93FF-4D50-0E98-D66015197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58F331C-4CBD-6468-16A3-55374EE9C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32044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6CD274-BF3E-BE8A-22EE-9D7D24DB3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CC5DCCC-4EA1-79C4-3DA7-E6F9F7A0D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04.02.2025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2EDC245-C6D9-B755-E94B-F542A9F0C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96F4DD6-99F3-AA9A-F565-B8B774D31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02952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FD12855-C70E-7950-4591-7EC1312F1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04.02.2025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67440F8-6E14-24D2-1B6A-6AC5A7003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EF73BCC-1A79-2D48-01B6-93FA01AAB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32269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6F870E-5D2A-66DC-5907-5FB425869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AFE9C2A-9AC6-0BB1-68DD-0999EA4CF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F18B4AD-80B9-3EFA-60DA-1A749A4F27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1951A21-B08D-CDDB-D898-3D2A619B4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04.02.2025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ADEFE7F-B2C7-48E2-088D-FFAFB7943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25737D-E6B1-8336-95F8-C738EF44A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62601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84EA6B-5210-2A20-F3ED-0B5BD6345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AAF87EA-0485-994C-3B22-56905BDE79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4F0FA0A-EB8E-0B79-0F7D-3B9A67BFEA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188BED8-5C71-9788-E74F-991EFE714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04.02.2025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869DA98-4C3E-436E-E0F3-516DFBF1E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63F3A06-D1A6-C135-F151-56B389545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7012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C9C14F2-7906-9BCA-8B07-B2E9F10AA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E38D98C-B8C9-D0DB-B691-4C0705C958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270956F-D11C-68F6-25F0-58F6579F0F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8C9DC-3387-4575-80B5-1040628FE992}" type="datetimeFigureOut">
              <a:rPr lang="de-AT" smtClean="0"/>
              <a:t>04.02.2025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0BE8B8-EA73-2E65-B706-1844AF409B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17D85F-9584-CDC9-1644-C7965337E7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8689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E5813C-4289-2D5A-EBED-911728A35E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Computerkurs.com</a:t>
            </a:r>
            <a:endParaRPr lang="de-AT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C73B43D-9CF4-ECC4-4584-3C9ABEA637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Von Christoph Grill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40080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C42E15-7FC4-2A87-800E-E9AA873E6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Welche Inhalte lernen wir?</a:t>
            </a:r>
            <a:endParaRPr lang="de-AT" dirty="0"/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E1344EC2-DCE4-B9F2-3E73-2FAC0FDD6189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64508255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C75E79F2-9237-642B-7873-EE553A24F46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76045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FB544C-0B99-3AA8-D392-F9FF359AA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Word – Tag 2</a:t>
            </a:r>
            <a:endParaRPr lang="de-AT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A64AD8B-06F6-45D2-BEC9-E4239C45308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ctr"/>
          <a:lstStyle/>
          <a:p>
            <a:r>
              <a:rPr lang="de-DE" dirty="0"/>
              <a:t>Serienbrief verwenden</a:t>
            </a:r>
          </a:p>
          <a:p>
            <a:r>
              <a:rPr lang="de-DE" dirty="0"/>
              <a:t>Seitenränder &amp; Druckoptionen</a:t>
            </a:r>
          </a:p>
          <a:p>
            <a:r>
              <a:rPr lang="de-DE" dirty="0"/>
              <a:t>Passwort gesichert abspeichern</a:t>
            </a:r>
          </a:p>
        </p:txBody>
      </p:sp>
    </p:spTree>
    <p:extLst>
      <p:ext uri="{BB962C8B-B14F-4D97-AF65-F5344CB8AC3E}">
        <p14:creationId xmlns:p14="http://schemas.microsoft.com/office/powerpoint/2010/main" val="1193928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FB544C-0B99-3AA8-D392-F9FF359AA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Word – Tag 1</a:t>
            </a:r>
            <a:endParaRPr lang="de-AT" dirty="0"/>
          </a:p>
        </p:txBody>
      </p:sp>
      <p:pic>
        <p:nvPicPr>
          <p:cNvPr id="6" name="Inhaltsplatzhalter 5" descr="Ein Bild, das Screenshot, Grafiken, Schrift, Design enthält.&#10;&#10;Automatisch generierte Beschreibung">
            <a:extLst>
              <a:ext uri="{FF2B5EF4-FFF2-40B4-BE49-F238E27FC236}">
                <a16:creationId xmlns:a16="http://schemas.microsoft.com/office/drawing/2014/main" id="{C089E31D-4AA8-149D-0B99-3E5F5F08904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428" y="2591770"/>
            <a:ext cx="2857143" cy="2819048"/>
          </a:xfrm>
        </p:spPr>
      </p:pic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A64AD8B-06F6-45D2-BEC9-E4239C45308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ctr"/>
          <a:lstStyle/>
          <a:p>
            <a:r>
              <a:rPr lang="de-DE" dirty="0"/>
              <a:t>Textformatierung</a:t>
            </a:r>
          </a:p>
          <a:p>
            <a:r>
              <a:rPr lang="de-DE" dirty="0"/>
              <a:t>Absatzformatierung</a:t>
            </a:r>
          </a:p>
          <a:p>
            <a:r>
              <a:rPr lang="de-DE" dirty="0"/>
              <a:t>Tabellen</a:t>
            </a:r>
          </a:p>
          <a:p>
            <a:r>
              <a:rPr lang="de-DE" dirty="0"/>
              <a:t>Rahmen &amp; Schattierung</a:t>
            </a:r>
          </a:p>
          <a:p>
            <a:r>
              <a:rPr lang="de-DE" dirty="0"/>
              <a:t>Kopf- und Fußzeile</a:t>
            </a:r>
          </a:p>
        </p:txBody>
      </p:sp>
    </p:spTree>
    <p:extLst>
      <p:ext uri="{BB962C8B-B14F-4D97-AF65-F5344CB8AC3E}">
        <p14:creationId xmlns:p14="http://schemas.microsoft.com/office/powerpoint/2010/main" val="889456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FB544C-0B99-3AA8-D392-F9FF359AA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Excel - Tabellen</a:t>
            </a:r>
            <a:endParaRPr lang="de-AT" dirty="0"/>
          </a:p>
        </p:txBody>
      </p:sp>
      <p:graphicFrame>
        <p:nvGraphicFramePr>
          <p:cNvPr id="3" name="Tabelle 4">
            <a:extLst>
              <a:ext uri="{FF2B5EF4-FFF2-40B4-BE49-F238E27FC236}">
                <a16:creationId xmlns:a16="http://schemas.microsoft.com/office/drawing/2014/main" id="{E83CBB95-4D22-276D-7913-E8D1173F6F6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22456560"/>
              </p:ext>
            </p:extLst>
          </p:nvPr>
        </p:nvGraphicFramePr>
        <p:xfrm>
          <a:off x="6172200" y="3074194"/>
          <a:ext cx="5181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1324993693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5363628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AT" dirty="0"/>
                        <a:t>Jahr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Mitarbeiter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90049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47489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/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1916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/>
                        <a:t>2026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6555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/>
                        <a:t>2027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3364690"/>
                  </a:ext>
                </a:extLst>
              </a:tr>
            </a:tbl>
          </a:graphicData>
        </a:graphic>
      </p:graphicFrame>
      <p:pic>
        <p:nvPicPr>
          <p:cNvPr id="8" name="Inhaltsplatzhalter 7" descr="Ein Bild, das Rechteck, Grafiken, Screenshot, Quadrat enthält.&#10;&#10;Automatisch generierte Beschreibung">
            <a:extLst>
              <a:ext uri="{FF2B5EF4-FFF2-40B4-BE49-F238E27FC236}">
                <a16:creationId xmlns:a16="http://schemas.microsoft.com/office/drawing/2014/main" id="{3F69D3C4-BEED-8D90-0A02-DC087371F4C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00428" y="2591770"/>
            <a:ext cx="2857143" cy="2819048"/>
          </a:xfrm>
        </p:spPr>
      </p:pic>
    </p:spTree>
    <p:extLst>
      <p:ext uri="{BB962C8B-B14F-4D97-AF65-F5344CB8AC3E}">
        <p14:creationId xmlns:p14="http://schemas.microsoft.com/office/powerpoint/2010/main" val="1968457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FB544C-0B99-3AA8-D392-F9FF359AA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Excel - Diagramm</a:t>
            </a:r>
            <a:endParaRPr lang="de-AT" dirty="0"/>
          </a:p>
        </p:txBody>
      </p:sp>
      <p:graphicFrame>
        <p:nvGraphicFramePr>
          <p:cNvPr id="6" name="Inhaltsplatzhalter 5">
            <a:extLst>
              <a:ext uri="{FF2B5EF4-FFF2-40B4-BE49-F238E27FC236}">
                <a16:creationId xmlns:a16="http://schemas.microsoft.com/office/drawing/2014/main" id="{E0401FEB-4875-4670-E2DB-C0057D0C657A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559005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Inhaltsplatzhalter 7" descr="Ein Bild, das Rechteck, Grafiken, Screenshot, Quadrat enthält.&#10;&#10;Automatisch generierte Beschreibung">
            <a:extLst>
              <a:ext uri="{FF2B5EF4-FFF2-40B4-BE49-F238E27FC236}">
                <a16:creationId xmlns:a16="http://schemas.microsoft.com/office/drawing/2014/main" id="{3F69D3C4-BEED-8D90-0A02-DC087371F4C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428" y="2591770"/>
            <a:ext cx="2857143" cy="2819048"/>
          </a:xfrm>
        </p:spPr>
      </p:pic>
    </p:spTree>
    <p:extLst>
      <p:ext uri="{BB962C8B-B14F-4D97-AF65-F5344CB8AC3E}">
        <p14:creationId xmlns:p14="http://schemas.microsoft.com/office/powerpoint/2010/main" val="2819210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</Words>
  <Application>Microsoft Office PowerPoint</Application>
  <PresentationFormat>Breitbild</PresentationFormat>
  <Paragraphs>29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</vt:lpstr>
      <vt:lpstr>Computerkurs.com</vt:lpstr>
      <vt:lpstr>Welche Inhalte lernen wir?</vt:lpstr>
      <vt:lpstr>Word – Tag 2</vt:lpstr>
      <vt:lpstr>Word – Tag 1</vt:lpstr>
      <vt:lpstr>Excel - Tabellen</vt:lpstr>
      <vt:lpstr>Excel - Diagramm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Computerkurs.com</dc:title>
  <dc:creator>Christoph Grill</dc:creator>
  <cp:lastModifiedBy>Christoph Grill</cp:lastModifiedBy>
  <cp:revision>2</cp:revision>
  <dcterms:created xsi:type="dcterms:W3CDTF">2024-07-06T12:38:35Z</dcterms:created>
  <dcterms:modified xsi:type="dcterms:W3CDTF">2025-02-04T10:47:32Z</dcterms:modified>
</cp:coreProperties>
</file>