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Mitarbeiter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Tabelle1!$A$2:$A$5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20</c:v>
                </c:pt>
                <c:pt idx="1">
                  <c:v>23</c:v>
                </c:pt>
                <c:pt idx="2">
                  <c:v>26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9-4096-B7A5-CB8C28022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0013487"/>
        <c:axId val="1391455087"/>
      </c:barChart>
      <c:catAx>
        <c:axId val="149001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1455087"/>
        <c:crosses val="autoZero"/>
        <c:auto val="1"/>
        <c:lblAlgn val="ctr"/>
        <c:lblOffset val="100"/>
        <c:noMultiLvlLbl val="0"/>
      </c:catAx>
      <c:valAx>
        <c:axId val="1391455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90013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189A-AFF8-41FD-8E24-BA908DF475A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828D8B1-4BF5-43E1-A294-690EE0978C52}">
      <dgm:prSet phldrT="[Text]"/>
      <dgm:spPr/>
      <dgm:t>
        <a:bodyPr/>
        <a:lstStyle/>
        <a:p>
          <a:r>
            <a:rPr lang="de-DE" dirty="0"/>
            <a:t>Word</a:t>
          </a:r>
          <a:br>
            <a:rPr lang="de-DE" dirty="0"/>
          </a:br>
          <a:r>
            <a:rPr lang="de-DE" dirty="0"/>
            <a:t>Grundlagen</a:t>
          </a:r>
          <a:endParaRPr lang="de-AT" dirty="0"/>
        </a:p>
      </dgm:t>
    </dgm:pt>
    <dgm:pt modelId="{3BD8B9C9-61A0-4B51-B0D6-7392989B3E25}" type="parTrans" cxnId="{E0B0F311-E7DF-469C-AD44-42D0E27BB6A4}">
      <dgm:prSet/>
      <dgm:spPr/>
      <dgm:t>
        <a:bodyPr/>
        <a:lstStyle/>
        <a:p>
          <a:endParaRPr lang="de-AT"/>
        </a:p>
      </dgm:t>
    </dgm:pt>
    <dgm:pt modelId="{49EA0D50-9492-43ED-8C9C-8439AD75445A}" type="sibTrans" cxnId="{E0B0F311-E7DF-469C-AD44-42D0E27BB6A4}">
      <dgm:prSet/>
      <dgm:spPr/>
      <dgm:t>
        <a:bodyPr/>
        <a:lstStyle/>
        <a:p>
          <a:endParaRPr lang="de-AT"/>
        </a:p>
      </dgm:t>
    </dgm:pt>
    <dgm:pt modelId="{9ACEBCA8-AC68-4A47-82E0-6E24DAA10EA3}">
      <dgm:prSet phldrT="[Text]"/>
      <dgm:spPr/>
      <dgm:t>
        <a:bodyPr/>
        <a:lstStyle/>
        <a:p>
          <a:r>
            <a:rPr lang="de-DE" dirty="0"/>
            <a:t>Excel</a:t>
          </a:r>
          <a:br>
            <a:rPr lang="de-DE" dirty="0"/>
          </a:br>
          <a:r>
            <a:rPr lang="de-DE" dirty="0"/>
            <a:t>Tabellen &amp; Diagramme</a:t>
          </a:r>
          <a:endParaRPr lang="de-AT" dirty="0"/>
        </a:p>
      </dgm:t>
    </dgm:pt>
    <dgm:pt modelId="{EB9A57A5-5CE5-41A0-A51D-02D8C76F9A17}" type="parTrans" cxnId="{5F197544-74C8-4C30-AD4B-41CE3A0F4768}">
      <dgm:prSet/>
      <dgm:spPr/>
      <dgm:t>
        <a:bodyPr/>
        <a:lstStyle/>
        <a:p>
          <a:endParaRPr lang="de-AT"/>
        </a:p>
      </dgm:t>
    </dgm:pt>
    <dgm:pt modelId="{DEC1AF43-8A32-4020-AE84-CCD2C5C53D05}" type="sibTrans" cxnId="{5F197544-74C8-4C30-AD4B-41CE3A0F4768}">
      <dgm:prSet/>
      <dgm:spPr/>
      <dgm:t>
        <a:bodyPr/>
        <a:lstStyle/>
        <a:p>
          <a:endParaRPr lang="de-AT"/>
        </a:p>
      </dgm:t>
    </dgm:pt>
    <dgm:pt modelId="{CF0DDA57-F0AE-40F2-BD46-969DA03D6816}">
      <dgm:prSet/>
      <dgm:spPr/>
      <dgm:t>
        <a:bodyPr/>
        <a:lstStyle/>
        <a:p>
          <a:r>
            <a:rPr lang="de-DE" dirty="0"/>
            <a:t>Word</a:t>
          </a:r>
          <a:br>
            <a:rPr lang="de-DE" dirty="0"/>
          </a:br>
          <a:r>
            <a:rPr lang="de-DE" dirty="0"/>
            <a:t>Fortgeschritten</a:t>
          </a:r>
          <a:endParaRPr lang="de-AT" dirty="0"/>
        </a:p>
      </dgm:t>
    </dgm:pt>
    <dgm:pt modelId="{D69FDFB9-C251-40A3-87FE-B632BB5E5700}" type="parTrans" cxnId="{C9D21864-B287-4C82-BFA7-DF7C4A8BCA26}">
      <dgm:prSet/>
      <dgm:spPr/>
      <dgm:t>
        <a:bodyPr/>
        <a:lstStyle/>
        <a:p>
          <a:endParaRPr lang="de-AT"/>
        </a:p>
      </dgm:t>
    </dgm:pt>
    <dgm:pt modelId="{EEADBD2C-4D42-4725-853D-A12B6AAE36A2}" type="sibTrans" cxnId="{C9D21864-B287-4C82-BFA7-DF7C4A8BCA26}">
      <dgm:prSet/>
      <dgm:spPr/>
      <dgm:t>
        <a:bodyPr/>
        <a:lstStyle/>
        <a:p>
          <a:endParaRPr lang="de-AT"/>
        </a:p>
      </dgm:t>
    </dgm:pt>
    <dgm:pt modelId="{24FF4595-138A-4E3D-B1BE-BAF31441DC34}" type="pres">
      <dgm:prSet presAssocID="{2963189A-AFF8-41FD-8E24-BA908DF475AC}" presName="Name0" presStyleCnt="0">
        <dgm:presLayoutVars>
          <dgm:dir/>
          <dgm:resizeHandles val="exact"/>
        </dgm:presLayoutVars>
      </dgm:prSet>
      <dgm:spPr/>
    </dgm:pt>
    <dgm:pt modelId="{B14B0B99-A6E7-4C83-B07E-268B87D7BEFE}" type="pres">
      <dgm:prSet presAssocID="{2828D8B1-4BF5-43E1-A294-690EE0978C52}" presName="compNode" presStyleCnt="0"/>
      <dgm:spPr/>
    </dgm:pt>
    <dgm:pt modelId="{5DD8DC2F-8D7D-4A63-8069-CF841E11C046}" type="pres">
      <dgm:prSet presAssocID="{2828D8B1-4BF5-43E1-A294-690EE0978C52}" presName="pict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726C4FF-E38C-4ED2-BEF0-AF73DCD15FC8}" type="pres">
      <dgm:prSet presAssocID="{2828D8B1-4BF5-43E1-A294-690EE0978C52}" presName="textRect" presStyleLbl="revTx" presStyleIdx="0" presStyleCnt="3">
        <dgm:presLayoutVars>
          <dgm:bulletEnabled val="1"/>
        </dgm:presLayoutVars>
      </dgm:prSet>
      <dgm:spPr/>
    </dgm:pt>
    <dgm:pt modelId="{EA8BC343-DB46-4EFF-9D63-A257380BE981}" type="pres">
      <dgm:prSet presAssocID="{49EA0D50-9492-43ED-8C9C-8439AD75445A}" presName="sibTrans" presStyleLbl="sibTrans2D1" presStyleIdx="0" presStyleCnt="0"/>
      <dgm:spPr/>
    </dgm:pt>
    <dgm:pt modelId="{889A4C4E-65EA-44B1-A42E-2148D4D4A49A}" type="pres">
      <dgm:prSet presAssocID="{CF0DDA57-F0AE-40F2-BD46-969DA03D6816}" presName="compNode" presStyleCnt="0"/>
      <dgm:spPr/>
    </dgm:pt>
    <dgm:pt modelId="{532B5B67-8012-4247-A667-7B08DDCE1D0A}" type="pres">
      <dgm:prSet presAssocID="{CF0DDA57-F0AE-40F2-BD46-969DA03D6816}" presName="pictRect" presStyleLbl="nod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F340ECC6-AC82-40FD-86B7-8B217447A653}" type="pres">
      <dgm:prSet presAssocID="{CF0DDA57-F0AE-40F2-BD46-969DA03D6816}" presName="textRect" presStyleLbl="revTx" presStyleIdx="1" presStyleCnt="3">
        <dgm:presLayoutVars>
          <dgm:bulletEnabled val="1"/>
        </dgm:presLayoutVars>
      </dgm:prSet>
      <dgm:spPr/>
    </dgm:pt>
    <dgm:pt modelId="{4A9787A5-C29D-4412-9916-2901F0A28E32}" type="pres">
      <dgm:prSet presAssocID="{EEADBD2C-4D42-4725-853D-A12B6AAE36A2}" presName="sibTrans" presStyleLbl="sibTrans2D1" presStyleIdx="0" presStyleCnt="0"/>
      <dgm:spPr/>
    </dgm:pt>
    <dgm:pt modelId="{B6537573-F242-4148-AB0C-E2F2CDD0C7FF}" type="pres">
      <dgm:prSet presAssocID="{9ACEBCA8-AC68-4A47-82E0-6E24DAA10EA3}" presName="compNode" presStyleCnt="0"/>
      <dgm:spPr/>
    </dgm:pt>
    <dgm:pt modelId="{1A47FD42-C842-49A9-B039-0430C91F4A46}" type="pres">
      <dgm:prSet presAssocID="{9ACEBCA8-AC68-4A47-82E0-6E24DAA10EA3}" presName="pictRect" presStyleLbl="node1" presStyleIdx="2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81E2109A-ACFD-419A-84F8-42439D234748}" type="pres">
      <dgm:prSet presAssocID="{9ACEBCA8-AC68-4A47-82E0-6E24DAA10EA3}" presName="textRect" presStyleLbl="revTx" presStyleIdx="2" presStyleCnt="3">
        <dgm:presLayoutVars>
          <dgm:bulletEnabled val="1"/>
        </dgm:presLayoutVars>
      </dgm:prSet>
      <dgm:spPr/>
    </dgm:pt>
  </dgm:ptLst>
  <dgm:cxnLst>
    <dgm:cxn modelId="{E0B0F311-E7DF-469C-AD44-42D0E27BB6A4}" srcId="{2963189A-AFF8-41FD-8E24-BA908DF475AC}" destId="{2828D8B1-4BF5-43E1-A294-690EE0978C52}" srcOrd="0" destOrd="0" parTransId="{3BD8B9C9-61A0-4B51-B0D6-7392989B3E25}" sibTransId="{49EA0D50-9492-43ED-8C9C-8439AD75445A}"/>
    <dgm:cxn modelId="{F5B7E41D-6918-4820-B113-59FFFCFD759D}" type="presOf" srcId="{2828D8B1-4BF5-43E1-A294-690EE0978C52}" destId="{A726C4FF-E38C-4ED2-BEF0-AF73DCD15FC8}" srcOrd="0" destOrd="0" presId="urn:microsoft.com/office/officeart/2005/8/layout/pList1"/>
    <dgm:cxn modelId="{EA01A13F-1973-4B4D-B00F-B5BD7B20504B}" type="presOf" srcId="{49EA0D50-9492-43ED-8C9C-8439AD75445A}" destId="{EA8BC343-DB46-4EFF-9D63-A257380BE981}" srcOrd="0" destOrd="0" presId="urn:microsoft.com/office/officeart/2005/8/layout/pList1"/>
    <dgm:cxn modelId="{5F36D240-2915-4C93-B812-F6B1881690BC}" type="presOf" srcId="{9ACEBCA8-AC68-4A47-82E0-6E24DAA10EA3}" destId="{81E2109A-ACFD-419A-84F8-42439D234748}" srcOrd="0" destOrd="0" presId="urn:microsoft.com/office/officeart/2005/8/layout/pList1"/>
    <dgm:cxn modelId="{C9D21864-B287-4C82-BFA7-DF7C4A8BCA26}" srcId="{2963189A-AFF8-41FD-8E24-BA908DF475AC}" destId="{CF0DDA57-F0AE-40F2-BD46-969DA03D6816}" srcOrd="1" destOrd="0" parTransId="{D69FDFB9-C251-40A3-87FE-B632BB5E5700}" sibTransId="{EEADBD2C-4D42-4725-853D-A12B6AAE36A2}"/>
    <dgm:cxn modelId="{5F197544-74C8-4C30-AD4B-41CE3A0F4768}" srcId="{2963189A-AFF8-41FD-8E24-BA908DF475AC}" destId="{9ACEBCA8-AC68-4A47-82E0-6E24DAA10EA3}" srcOrd="2" destOrd="0" parTransId="{EB9A57A5-5CE5-41A0-A51D-02D8C76F9A17}" sibTransId="{DEC1AF43-8A32-4020-AE84-CCD2C5C53D05}"/>
    <dgm:cxn modelId="{43893656-3193-4256-BFC8-68DDE65125DF}" type="presOf" srcId="{CF0DDA57-F0AE-40F2-BD46-969DA03D6816}" destId="{F340ECC6-AC82-40FD-86B7-8B217447A653}" srcOrd="0" destOrd="0" presId="urn:microsoft.com/office/officeart/2005/8/layout/pList1"/>
    <dgm:cxn modelId="{90E4B959-F9AD-47F0-A410-69381793DA2B}" type="presOf" srcId="{2963189A-AFF8-41FD-8E24-BA908DF475AC}" destId="{24FF4595-138A-4E3D-B1BE-BAF31441DC34}" srcOrd="0" destOrd="0" presId="urn:microsoft.com/office/officeart/2005/8/layout/pList1"/>
    <dgm:cxn modelId="{DD29D0CA-0E37-4368-A657-7304334F0C02}" type="presOf" srcId="{EEADBD2C-4D42-4725-853D-A12B6AAE36A2}" destId="{4A9787A5-C29D-4412-9916-2901F0A28E32}" srcOrd="0" destOrd="0" presId="urn:microsoft.com/office/officeart/2005/8/layout/pList1"/>
    <dgm:cxn modelId="{77ABF86F-1975-4FA3-8D50-AB2728150862}" type="presParOf" srcId="{24FF4595-138A-4E3D-B1BE-BAF31441DC34}" destId="{B14B0B99-A6E7-4C83-B07E-268B87D7BEFE}" srcOrd="0" destOrd="0" presId="urn:microsoft.com/office/officeart/2005/8/layout/pList1"/>
    <dgm:cxn modelId="{E2B3412C-5C49-48C4-8B1C-BC563DEE748A}" type="presParOf" srcId="{B14B0B99-A6E7-4C83-B07E-268B87D7BEFE}" destId="{5DD8DC2F-8D7D-4A63-8069-CF841E11C046}" srcOrd="0" destOrd="0" presId="urn:microsoft.com/office/officeart/2005/8/layout/pList1"/>
    <dgm:cxn modelId="{DCD45B14-A37D-4E7E-BBD8-7A35D8788678}" type="presParOf" srcId="{B14B0B99-A6E7-4C83-B07E-268B87D7BEFE}" destId="{A726C4FF-E38C-4ED2-BEF0-AF73DCD15FC8}" srcOrd="1" destOrd="0" presId="urn:microsoft.com/office/officeart/2005/8/layout/pList1"/>
    <dgm:cxn modelId="{60C60C7F-CFBE-4410-9590-D900C2B0AE21}" type="presParOf" srcId="{24FF4595-138A-4E3D-B1BE-BAF31441DC34}" destId="{EA8BC343-DB46-4EFF-9D63-A257380BE981}" srcOrd="1" destOrd="0" presId="urn:microsoft.com/office/officeart/2005/8/layout/pList1"/>
    <dgm:cxn modelId="{750E51B4-C660-4406-B29B-98F70F76EEB8}" type="presParOf" srcId="{24FF4595-138A-4E3D-B1BE-BAF31441DC34}" destId="{889A4C4E-65EA-44B1-A42E-2148D4D4A49A}" srcOrd="2" destOrd="0" presId="urn:microsoft.com/office/officeart/2005/8/layout/pList1"/>
    <dgm:cxn modelId="{72156CFE-B4FC-4112-87B0-7F5D52E7534F}" type="presParOf" srcId="{889A4C4E-65EA-44B1-A42E-2148D4D4A49A}" destId="{532B5B67-8012-4247-A667-7B08DDCE1D0A}" srcOrd="0" destOrd="0" presId="urn:microsoft.com/office/officeart/2005/8/layout/pList1"/>
    <dgm:cxn modelId="{2B98B229-129A-40A4-87FA-E614E9EF237E}" type="presParOf" srcId="{889A4C4E-65EA-44B1-A42E-2148D4D4A49A}" destId="{F340ECC6-AC82-40FD-86B7-8B217447A653}" srcOrd="1" destOrd="0" presId="urn:microsoft.com/office/officeart/2005/8/layout/pList1"/>
    <dgm:cxn modelId="{5C0CF8CA-6423-4C3A-87DD-DB8BF8472ED1}" type="presParOf" srcId="{24FF4595-138A-4E3D-B1BE-BAF31441DC34}" destId="{4A9787A5-C29D-4412-9916-2901F0A28E32}" srcOrd="3" destOrd="0" presId="urn:microsoft.com/office/officeart/2005/8/layout/pList1"/>
    <dgm:cxn modelId="{D64F3B4D-B371-4120-9E24-5A475DB8D1F7}" type="presParOf" srcId="{24FF4595-138A-4E3D-B1BE-BAF31441DC34}" destId="{B6537573-F242-4148-AB0C-E2F2CDD0C7FF}" srcOrd="4" destOrd="0" presId="urn:microsoft.com/office/officeart/2005/8/layout/pList1"/>
    <dgm:cxn modelId="{3FB1B44D-C9AB-4D52-98D2-9C11D463308D}" type="presParOf" srcId="{B6537573-F242-4148-AB0C-E2F2CDD0C7FF}" destId="{1A47FD42-C842-49A9-B039-0430C91F4A46}" srcOrd="0" destOrd="0" presId="urn:microsoft.com/office/officeart/2005/8/layout/pList1"/>
    <dgm:cxn modelId="{CB13BE55-506A-41D1-A9E0-CBC3AD04206B}" type="presParOf" srcId="{B6537573-F242-4148-AB0C-E2F2CDD0C7FF}" destId="{81E2109A-ACFD-419A-84F8-42439D23474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8DC2F-8D7D-4A63-8069-CF841E11C046}">
      <dsp:nvSpPr>
        <dsp:cNvPr id="0" name=""/>
        <dsp:cNvSpPr/>
      </dsp:nvSpPr>
      <dsp:spPr>
        <a:xfrm>
          <a:off x="532772" y="83"/>
          <a:ext cx="1959987" cy="1350431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C4FF-E38C-4ED2-BEF0-AF73DCD15FC8}">
      <dsp:nvSpPr>
        <dsp:cNvPr id="0" name=""/>
        <dsp:cNvSpPr/>
      </dsp:nvSpPr>
      <dsp:spPr>
        <a:xfrm>
          <a:off x="532772" y="1350514"/>
          <a:ext cx="1959987" cy="727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Word</a:t>
          </a:r>
          <a:br>
            <a:rPr lang="de-DE" sz="1400" kern="1200" dirty="0"/>
          </a:br>
          <a:r>
            <a:rPr lang="de-DE" sz="1400" kern="1200" dirty="0"/>
            <a:t>Grundlagen</a:t>
          </a:r>
          <a:endParaRPr lang="de-AT" sz="1400" kern="1200" dirty="0"/>
        </a:p>
      </dsp:txBody>
      <dsp:txXfrm>
        <a:off x="532772" y="1350514"/>
        <a:ext cx="1959987" cy="727155"/>
      </dsp:txXfrm>
    </dsp:sp>
    <dsp:sp modelId="{532B5B67-8012-4247-A667-7B08DDCE1D0A}">
      <dsp:nvSpPr>
        <dsp:cNvPr id="0" name=""/>
        <dsp:cNvSpPr/>
      </dsp:nvSpPr>
      <dsp:spPr>
        <a:xfrm>
          <a:off x="2688840" y="83"/>
          <a:ext cx="1959987" cy="1350431"/>
        </a:xfrm>
        <a:prstGeom prst="round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0ECC6-AC82-40FD-86B7-8B217447A653}">
      <dsp:nvSpPr>
        <dsp:cNvPr id="0" name=""/>
        <dsp:cNvSpPr/>
      </dsp:nvSpPr>
      <dsp:spPr>
        <a:xfrm>
          <a:off x="2688840" y="1350514"/>
          <a:ext cx="1959987" cy="727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Word</a:t>
          </a:r>
          <a:br>
            <a:rPr lang="de-DE" sz="1400" kern="1200" dirty="0"/>
          </a:br>
          <a:r>
            <a:rPr lang="de-DE" sz="1400" kern="1200" dirty="0"/>
            <a:t>Fortgeschritten</a:t>
          </a:r>
          <a:endParaRPr lang="de-AT" sz="1400" kern="1200" dirty="0"/>
        </a:p>
      </dsp:txBody>
      <dsp:txXfrm>
        <a:off x="2688840" y="1350514"/>
        <a:ext cx="1959987" cy="727155"/>
      </dsp:txXfrm>
    </dsp:sp>
    <dsp:sp modelId="{1A47FD42-C842-49A9-B039-0430C91F4A46}">
      <dsp:nvSpPr>
        <dsp:cNvPr id="0" name=""/>
        <dsp:cNvSpPr/>
      </dsp:nvSpPr>
      <dsp:spPr>
        <a:xfrm>
          <a:off x="1610806" y="2273668"/>
          <a:ext cx="1959987" cy="1350431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2109A-ACFD-419A-84F8-42439D234748}">
      <dsp:nvSpPr>
        <dsp:cNvPr id="0" name=""/>
        <dsp:cNvSpPr/>
      </dsp:nvSpPr>
      <dsp:spPr>
        <a:xfrm>
          <a:off x="1610806" y="3624099"/>
          <a:ext cx="1959987" cy="727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Excel</a:t>
          </a:r>
          <a:br>
            <a:rPr lang="de-DE" sz="1400" kern="1200" dirty="0"/>
          </a:br>
          <a:r>
            <a:rPr lang="de-DE" sz="1400" kern="1200" dirty="0"/>
            <a:t>Tabellen &amp; Diagramme</a:t>
          </a:r>
          <a:endParaRPr lang="de-AT" sz="1400" kern="1200" dirty="0"/>
        </a:p>
      </dsp:txBody>
      <dsp:txXfrm>
        <a:off x="1610806" y="3624099"/>
        <a:ext cx="1959987" cy="727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5813C-4289-2D5A-EBED-911728A35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Computerkurs.com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73B43D-9CF4-ECC4-4584-3C9ABEA63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Christoph Grill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008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lernen wir?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1344EC2-DCE4-B9F2-3E73-2FAC0FDD618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450825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75E79F2-9237-642B-7873-EE553A24F4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– Tag 2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Serienbrief verwenden</a:t>
            </a:r>
          </a:p>
          <a:p>
            <a:r>
              <a:rPr lang="de-DE" dirty="0"/>
              <a:t>Seitenränder &amp; Druckoptionen</a:t>
            </a:r>
          </a:p>
          <a:p>
            <a:r>
              <a:rPr lang="de-DE" dirty="0"/>
              <a:t>Passwort gesichert abspeichern</a:t>
            </a:r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– Tag 1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Textformatierung</a:t>
            </a:r>
          </a:p>
          <a:p>
            <a:r>
              <a:rPr lang="de-DE" dirty="0"/>
              <a:t>Absatzformatierung</a:t>
            </a:r>
          </a:p>
          <a:p>
            <a:r>
              <a:rPr lang="de-DE" dirty="0"/>
              <a:t>Tabellen</a:t>
            </a:r>
          </a:p>
          <a:p>
            <a:r>
              <a:rPr lang="de-DE" dirty="0"/>
              <a:t>Rahmen &amp; Schattierung</a:t>
            </a:r>
          </a:p>
          <a:p>
            <a:r>
              <a:rPr lang="de-DE" dirty="0"/>
              <a:t>Kopf- und Fußzeile</a:t>
            </a:r>
          </a:p>
        </p:txBody>
      </p:sp>
    </p:spTree>
    <p:extLst>
      <p:ext uri="{BB962C8B-B14F-4D97-AF65-F5344CB8AC3E}">
        <p14:creationId xmlns:p14="http://schemas.microsoft.com/office/powerpoint/2010/main" val="88945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</a:t>
            </a:r>
            <a:endParaRPr lang="de-AT" dirty="0"/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E83CBB95-4D22-276D-7913-E8D1173F6F6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2456560"/>
              </p:ext>
            </p:extLst>
          </p:nvPr>
        </p:nvGraphicFramePr>
        <p:xfrm>
          <a:off x="6172200" y="3074194"/>
          <a:ext cx="5181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32499369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36362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Mitarbeiter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004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748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16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65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364690"/>
                  </a:ext>
                </a:extLst>
              </a:tr>
            </a:tbl>
          </a:graphicData>
        </a:graphic>
      </p:graphicFrame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Diagramm</a:t>
            </a:r>
            <a:endParaRPr lang="de-AT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E0401FEB-4875-4670-E2DB-C0057D0C657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5900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2819210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Breitbild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Computerkurs.com</vt:lpstr>
      <vt:lpstr>Welche Inhalte lernen wir?</vt:lpstr>
      <vt:lpstr>Word – Tag 2</vt:lpstr>
      <vt:lpstr>Word – Tag 1</vt:lpstr>
      <vt:lpstr>Excel - Tabellen</vt:lpstr>
      <vt:lpstr>Excel - Diagramm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2</cp:revision>
  <dcterms:created xsi:type="dcterms:W3CDTF">2024-07-06T12:38:35Z</dcterms:created>
  <dcterms:modified xsi:type="dcterms:W3CDTF">2025-02-04T10:47:32Z</dcterms:modified>
</cp:coreProperties>
</file>