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2736" autoAdjust="0"/>
  </p:normalViewPr>
  <p:slideViewPr>
    <p:cSldViewPr snapToGrid="0">
      <p:cViewPr varScale="1">
        <p:scale>
          <a:sx n="111" d="100"/>
          <a:sy n="111" d="100"/>
        </p:scale>
        <p:origin x="3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4196" y="882238"/>
          <a:ext cx="1997131" cy="137602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4196" y="2258262"/>
          <a:ext cx="1997131" cy="740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Word</a:t>
          </a:r>
          <a:endParaRPr lang="de-AT" sz="2500" kern="1200" dirty="0"/>
        </a:p>
      </dsp:txBody>
      <dsp:txXfrm>
        <a:off x="4196" y="2258262"/>
        <a:ext cx="1997131" cy="740935"/>
      </dsp:txXfrm>
    </dsp:sp>
    <dsp:sp modelId="{1A47FD42-C842-49A9-B039-0430C91F4A46}">
      <dsp:nvSpPr>
        <dsp:cNvPr id="0" name=""/>
        <dsp:cNvSpPr/>
      </dsp:nvSpPr>
      <dsp:spPr>
        <a:xfrm>
          <a:off x="2201125" y="882238"/>
          <a:ext cx="1997131" cy="1376023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201125" y="2258262"/>
          <a:ext cx="1997131" cy="740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Excel</a:t>
          </a:r>
          <a:endParaRPr lang="de-AT" sz="2500" kern="1200" dirty="0"/>
        </a:p>
      </dsp:txBody>
      <dsp:txXfrm>
        <a:off x="2201125" y="2258262"/>
        <a:ext cx="1997131" cy="740935"/>
      </dsp:txXfrm>
    </dsp:sp>
    <dsp:sp modelId="{BD649ABA-830C-4396-8EC6-1C5876EB365F}">
      <dsp:nvSpPr>
        <dsp:cNvPr id="0" name=""/>
        <dsp:cNvSpPr/>
      </dsp:nvSpPr>
      <dsp:spPr>
        <a:xfrm>
          <a:off x="4398054" y="882238"/>
          <a:ext cx="1997131" cy="1376023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4398054" y="2258262"/>
          <a:ext cx="1997131" cy="740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PowerPoint</a:t>
          </a:r>
          <a:endParaRPr lang="de-AT" sz="2500" kern="1200" dirty="0"/>
        </a:p>
      </dsp:txBody>
      <dsp:txXfrm>
        <a:off x="4398054" y="2258262"/>
        <a:ext cx="1997131" cy="740935"/>
      </dsp:txXfrm>
    </dsp:sp>
    <dsp:sp modelId="{A98FBE5A-9C3A-49D5-9AF2-DD4A1A2305ED}">
      <dsp:nvSpPr>
        <dsp:cNvPr id="0" name=""/>
        <dsp:cNvSpPr/>
      </dsp:nvSpPr>
      <dsp:spPr>
        <a:xfrm>
          <a:off x="6594983" y="882238"/>
          <a:ext cx="1997131" cy="1376023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6594983" y="2258262"/>
          <a:ext cx="1997131" cy="740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Outlook</a:t>
          </a:r>
          <a:endParaRPr lang="de-AT" sz="2500" kern="1200" dirty="0"/>
        </a:p>
      </dsp:txBody>
      <dsp:txXfrm>
        <a:off x="6594983" y="2258262"/>
        <a:ext cx="1997131" cy="740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DB7A2CC-0830-0E90-F5FE-AFA43B029F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92474EF-2927-62E8-2A52-0F6A2C9592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92298-1B06-4F15-8B65-B5DD31CB8A8C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C05366-622E-0454-A8FC-CDA006D8B8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6A4396-0502-0D37-5443-0BC829F0CD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73165-6A1B-4CD3-993C-D762E9B1A4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141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9C06E-AF7E-46EC-975F-47497B207C0D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3796E-AF70-49E8-8B45-AE8D76EA5F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001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3796E-AF70-49E8-8B45-AE8D76EA5FD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87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3796E-AF70-49E8-8B45-AE8D76EA5FD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1002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3796E-AF70-49E8-8B45-AE8D76EA5FD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5018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3796E-AF70-49E8-8B45-AE8D76EA5FD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869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52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78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082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864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2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4428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30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57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4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556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127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10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1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61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56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64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922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– Textverarbeitung Grundlagen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22" y="2691782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– Textverarbeitung Fortgeschritten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22" y="2691782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Serienbrief - Sonderformen</a:t>
            </a:r>
          </a:p>
          <a:p>
            <a:r>
              <a:rPr lang="de-DE" dirty="0"/>
              <a:t>Inhaltsverzeichnis</a:t>
            </a:r>
          </a:p>
          <a:p>
            <a:r>
              <a:rPr lang="de-DE" dirty="0"/>
              <a:t>Hoch und Querformat in einem Dokument</a:t>
            </a:r>
          </a:p>
          <a:p>
            <a:r>
              <a:rPr lang="de-DE" dirty="0"/>
              <a:t>Passwortschutz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436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22" y="2691782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dirty="0"/>
              <a:t>Summe</a:t>
            </a:r>
          </a:p>
          <a:p>
            <a:pPr lvl="1"/>
            <a:r>
              <a:rPr lang="de-DE" dirty="0"/>
              <a:t>Anzahl</a:t>
            </a:r>
          </a:p>
          <a:p>
            <a:pPr lvl="1"/>
            <a:r>
              <a:rPr lang="de-DE" dirty="0"/>
              <a:t>Mittelwert</a:t>
            </a:r>
          </a:p>
          <a:p>
            <a:pPr lvl="1"/>
            <a:r>
              <a:rPr lang="de-DE" dirty="0"/>
              <a:t>Max</a:t>
            </a:r>
          </a:p>
          <a:p>
            <a:pPr lvl="1"/>
            <a:r>
              <a:rPr lang="de-DE" dirty="0"/>
              <a:t>Min</a:t>
            </a:r>
          </a:p>
          <a:p>
            <a:r>
              <a:rPr lang="de-DE" dirty="0"/>
              <a:t>weitere Funktionen</a:t>
            </a:r>
          </a:p>
        </p:txBody>
      </p:sp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Breitbild</PresentationFormat>
  <Paragraphs>31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Welche Inhalte lernen wir?</vt:lpstr>
      <vt:lpstr>Word – Textverarbeitung Grundlagen</vt:lpstr>
      <vt:lpstr>Word – Textverarbeitung Fortgeschritten</vt:lpstr>
      <vt:lpstr>Excel - Tabellenkalkulation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6</cp:revision>
  <dcterms:created xsi:type="dcterms:W3CDTF">2024-07-06T12:38:35Z</dcterms:created>
  <dcterms:modified xsi:type="dcterms:W3CDTF">2024-07-20T10:15:51Z</dcterms:modified>
</cp:coreProperties>
</file>