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8DAC4-CCA8-DED3-3D66-48C7A86C7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AFBC3FA-AA70-5F32-5690-3D2176A15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CD1DE6-96FD-07AA-C55E-19922659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06657D-F02F-8137-51AD-700F2300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DB86E1-DA13-8084-FE20-C6A661D0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303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02008-DDBF-5BBE-5800-E67D36521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8D27AC-0CB4-2EF6-ECE9-552A01C00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0C3C33-BC90-95CA-FBF6-318C29613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9AA150-F235-2AF4-FDB4-15C5D2E93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850491-C584-4CDC-A9D3-21A23D5FC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406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4F7C035-8BDD-1E30-7D91-1681441C7C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36A39A-AE3B-CE0F-AA71-A1BB46CC5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0CA3E9-40A7-EB72-C2A4-660A98D12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5276E6-9D3B-665D-ED81-017B026B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78EA01-F99F-5990-E139-D44CE66F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1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A5421-C1A1-87B2-2773-6FEE129E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32ECA8-B515-15D1-7D3A-2B21E72B9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BCD66-005D-4A39-DC68-E2366C8D2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9C859F-621F-B8ED-B396-E47E2989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4CA372-EE96-6BED-6E0F-82220C760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22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0AEC8-60FF-8B57-C74D-BAFFB51D8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A3B133-B9DC-5E37-9129-19144B508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3F8D42-4DBD-E054-B980-676A36BF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957614-03DB-31E2-6783-4F1D2DF3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7FA2DC-2606-3400-0A02-C77D291A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559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DA3426-8EF6-CC1F-4312-D341FC77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183FD0-8AB8-B95D-10B0-FF4C9B6E8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32E37D0-5ED2-B9BC-47DB-71A14235F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869743-6512-98F4-0502-EFDE641E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905084-6062-CC90-4A8D-5A4CDE1CE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406682D-3DB7-88A0-DB78-916B41C0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96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FA63F-D70D-3A65-8B36-B35E18792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79C458-4472-4759-3FE4-94EE6417E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C8D6D4-12C8-CED9-70DD-997488B30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13F487B-5EC5-96D3-51B5-73B3A722F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022268D-874D-0961-8BD5-A2BCDED81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081CCC0-4476-AE35-9EA8-158F292DA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C41CDF-D53C-5624-A66C-5365CE6C8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BB6DD53-3B37-4F62-2DC3-FA06923FC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48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68A23-5757-F675-789E-85D8F4D1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BACDADF-23E1-B63F-CE8F-560B34862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A0B5DE-DD6A-3227-495D-6858F5CF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E90168-96EA-3670-77C7-320227367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606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C339D9E-341C-AA9C-C94A-CC07D8A54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4BC1C8D-DA30-7340-538C-528AC1A9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A06ABD-640E-1339-CD22-7F7F8D12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953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E0969-05F1-91ED-158A-E476DDFC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7B937D-FF35-943B-99AA-976605335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90B2A60-B0A6-C665-D122-0743D99E0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25C93C-0026-0450-40C2-C7DA9B2A2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2C0A15D-8202-4721-DF4B-F9226882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8AD631-69A5-9E76-8DC5-F77D6454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361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F2D83-2818-FCD6-BB40-47DC4CD6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B0F0699-E9D6-D5A7-3352-41879C8057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F4DEF6-D62D-9F5C-DD75-8FD79C5AD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20B784-AB06-60B9-2B6B-0035C7E85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42DD91-2248-AD87-BE69-6DD2E9F5F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EEA97D-0EBE-456C-E979-706D28B6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678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44A62B7-4983-D645-5569-CF83B9DCD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9E4D81-9444-A60D-AD48-8151D3871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43331-AE65-AED7-A7E0-D82FFFC85E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14520-D047-4180-9565-D2A25E3F0447}" type="datetimeFigureOut">
              <a:rPr lang="de-AT" smtClean="0"/>
              <a:t>06.07.2024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04A1FD-3779-AFF3-EF67-5EC4814AB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513765-A8AC-0B15-51C3-793F84199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AFCB7-B7DC-4998-9EEF-4548DAEB4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196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645A3-8F30-E20B-77DA-AE7E22F1E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Aufzählungen &amp; Nummerierung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C181146-7B0E-B543-B587-817F4748F2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Bei dem Folienlayout Titel &amp; Inhalt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6326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042DA6-B22F-64F5-F0B9-E93F3BC1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Primarbereich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1E80D2-004E-AC34-C9CC-C30DA4174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Grundschule</a:t>
            </a:r>
          </a:p>
          <a:p>
            <a:pPr lvl="1"/>
            <a:r>
              <a:rPr lang="de-DE" dirty="0"/>
              <a:t>1. Klasse</a:t>
            </a:r>
          </a:p>
          <a:p>
            <a:pPr lvl="1"/>
            <a:r>
              <a:rPr lang="de-DE" dirty="0"/>
              <a:t>1a</a:t>
            </a:r>
          </a:p>
          <a:p>
            <a:pPr lvl="1"/>
            <a:r>
              <a:rPr lang="de-DE" dirty="0"/>
              <a:t>1b</a:t>
            </a:r>
          </a:p>
          <a:p>
            <a:pPr lvl="1"/>
            <a:r>
              <a:rPr lang="de-DE" dirty="0"/>
              <a:t>1c</a:t>
            </a:r>
          </a:p>
          <a:p>
            <a:pPr lvl="1"/>
            <a:r>
              <a:rPr lang="de-DE" dirty="0"/>
              <a:t>2. Klasse</a:t>
            </a:r>
          </a:p>
          <a:p>
            <a:pPr lvl="1"/>
            <a:r>
              <a:rPr lang="de-DE" dirty="0"/>
              <a:t>3. Klasse</a:t>
            </a:r>
          </a:p>
          <a:p>
            <a:pPr lvl="1"/>
            <a:r>
              <a:rPr lang="de-DE" dirty="0"/>
              <a:t>4. Klasse</a:t>
            </a:r>
          </a:p>
          <a:p>
            <a:r>
              <a:rPr lang="de-DE" dirty="0"/>
              <a:t>Sekundarbereich</a:t>
            </a:r>
          </a:p>
          <a:p>
            <a:pPr lvl="1"/>
            <a:r>
              <a:rPr lang="de-DE" dirty="0"/>
              <a:t>Allgemeine höhere Schule</a:t>
            </a:r>
          </a:p>
          <a:p>
            <a:pPr lvl="1"/>
            <a:r>
              <a:rPr lang="de-DE" dirty="0"/>
              <a:t>Neue Mittelschule</a:t>
            </a:r>
          </a:p>
          <a:p>
            <a:pPr lvl="1"/>
            <a:r>
              <a:rPr lang="de-DE" dirty="0"/>
              <a:t>Hauptschule</a:t>
            </a:r>
          </a:p>
        </p:txBody>
      </p:sp>
    </p:spTree>
    <p:extLst>
      <p:ext uri="{BB962C8B-B14F-4D97-AF65-F5344CB8AC3E}">
        <p14:creationId xmlns:p14="http://schemas.microsoft.com/office/powerpoint/2010/main" val="161179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0F676-5065-4173-70A9-1B4E44FE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FIAT Währungen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E065AB-8824-3D25-BAED-C5772B413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/>
              <a:t>Euro (EUR)</a:t>
            </a:r>
          </a:p>
          <a:p>
            <a:r>
              <a:rPr lang="de-AT" dirty="0"/>
              <a:t>US-Dollar (USD)</a:t>
            </a:r>
          </a:p>
          <a:p>
            <a:r>
              <a:rPr lang="de-AT" dirty="0"/>
              <a:t>Japanischer Yen (JPY)</a:t>
            </a:r>
          </a:p>
          <a:p>
            <a:r>
              <a:rPr lang="de-AT" dirty="0"/>
              <a:t>Britisches Pfund (GBP)</a:t>
            </a:r>
          </a:p>
          <a:p>
            <a:r>
              <a:rPr lang="de-DE" dirty="0"/>
              <a:t>Kryptowährungen</a:t>
            </a:r>
          </a:p>
          <a:p>
            <a:r>
              <a:rPr lang="de-DE" dirty="0"/>
              <a:t>BTC</a:t>
            </a:r>
          </a:p>
          <a:p>
            <a:r>
              <a:rPr lang="de-DE" dirty="0" err="1"/>
              <a:t>Altcoins</a:t>
            </a:r>
            <a:endParaRPr lang="de-DE" dirty="0"/>
          </a:p>
          <a:p>
            <a:r>
              <a:rPr lang="de-DE" dirty="0"/>
              <a:t>Ethereum</a:t>
            </a:r>
          </a:p>
          <a:p>
            <a:r>
              <a:rPr lang="de-DE" dirty="0" err="1"/>
              <a:t>Cardano</a:t>
            </a:r>
            <a:endParaRPr lang="de-DE" dirty="0"/>
          </a:p>
          <a:p>
            <a:r>
              <a:rPr lang="de-DE" dirty="0" err="1"/>
              <a:t>Vechain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4696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Breitbild</PresentationFormat>
  <Paragraphs>26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Aufzählungen &amp; Nummerierung</vt:lpstr>
      <vt:lpstr>Primarbereich</vt:lpstr>
      <vt:lpstr>FIAT Währungen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Aufzählungen</dc:title>
  <dc:creator>Christoph Grill</dc:creator>
  <cp:lastModifiedBy>Christoph Grill</cp:lastModifiedBy>
  <cp:revision>2</cp:revision>
  <dcterms:created xsi:type="dcterms:W3CDTF">2024-07-05T12:45:58Z</dcterms:created>
  <dcterms:modified xsi:type="dcterms:W3CDTF">2024-07-06T10:45:42Z</dcterms:modified>
</cp:coreProperties>
</file>