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Word</a:t>
          </a:r>
          <a:endParaRPr lang="de-AT" sz="3300" kern="1200" dirty="0"/>
        </a:p>
      </dsp:txBody>
      <dsp:txXfrm>
        <a:off x="5133" y="2564110"/>
        <a:ext cx="2443028" cy="906363"/>
      </dsp:txXfrm>
    </dsp:sp>
    <dsp:sp modelId="{1A47FD42-C842-49A9-B039-0430C91F4A46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Excel</a:t>
          </a:r>
          <a:endParaRPr lang="de-AT" sz="3300" kern="1200" dirty="0"/>
        </a:p>
      </dsp:txBody>
      <dsp:txXfrm>
        <a:off x="2692568" y="2564110"/>
        <a:ext cx="2443028" cy="906363"/>
      </dsp:txXfrm>
    </dsp:sp>
    <dsp:sp modelId="{BD649ABA-830C-4396-8EC6-1C5876EB365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PowerPoint</a:t>
          </a:r>
          <a:endParaRPr lang="de-AT" sz="3300" kern="1200" dirty="0"/>
        </a:p>
      </dsp:txBody>
      <dsp:txXfrm>
        <a:off x="5380002" y="2564110"/>
        <a:ext cx="2443028" cy="906363"/>
      </dsp:txXfrm>
    </dsp:sp>
    <dsp:sp modelId="{A98FBE5A-9C3A-49D5-9AF2-DD4A1A2305E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Outlook</a:t>
          </a:r>
          <a:endParaRPr lang="de-AT" sz="33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Computerkurs.com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73B43D-9CF4-ECC4-4584-3C9ABEA63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Christoph Grill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-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dirty="0"/>
              <a:t>Summe</a:t>
            </a:r>
          </a:p>
          <a:p>
            <a:pPr lvl="1"/>
            <a:r>
              <a:rPr lang="de-DE" dirty="0"/>
              <a:t>Anzahl</a:t>
            </a:r>
          </a:p>
          <a:p>
            <a:pPr lvl="1"/>
            <a:r>
              <a:rPr lang="de-DE" dirty="0"/>
              <a:t>Mittelwert</a:t>
            </a:r>
          </a:p>
          <a:p>
            <a:pPr lvl="1"/>
            <a:r>
              <a:rPr lang="de-DE" dirty="0"/>
              <a:t>Max</a:t>
            </a:r>
          </a:p>
          <a:p>
            <a:pPr lvl="1"/>
            <a:r>
              <a:rPr lang="de-DE" dirty="0"/>
              <a:t>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pPr lvl="1"/>
            <a:r>
              <a:rPr lang="de-DE" dirty="0"/>
              <a:t>Aufzählungen</a:t>
            </a:r>
          </a:p>
          <a:p>
            <a:pPr lvl="1"/>
            <a:r>
              <a:rPr lang="de-DE" dirty="0"/>
              <a:t>Bilder</a:t>
            </a:r>
          </a:p>
          <a:p>
            <a:pPr lvl="1"/>
            <a:r>
              <a:rPr lang="de-DE" dirty="0"/>
              <a:t>SmartArt-Grafiken</a:t>
            </a:r>
          </a:p>
          <a:p>
            <a:r>
              <a:rPr lang="de-DE" dirty="0"/>
              <a:t>Ansichten &amp; Druckeinstellungen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– E-Mail 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Theorie</a:t>
            </a:r>
          </a:p>
          <a:p>
            <a:r>
              <a:rPr lang="de-DE" dirty="0"/>
              <a:t>An, CC, BCC</a:t>
            </a:r>
          </a:p>
          <a:p>
            <a:r>
              <a:rPr lang="de-DE" dirty="0"/>
              <a:t>Kontakte &amp; Verteilerliste</a:t>
            </a:r>
          </a:p>
          <a:p>
            <a:r>
              <a:rPr lang="de-DE" dirty="0"/>
              <a:t>Betreff &amp; Priorität</a:t>
            </a:r>
          </a:p>
          <a:p>
            <a:r>
              <a:rPr lang="de-DE" dirty="0"/>
              <a:t>E-Mail Anhänge</a:t>
            </a:r>
          </a:p>
          <a:p>
            <a:r>
              <a:rPr lang="de-DE" dirty="0"/>
              <a:t>Signaturen</a:t>
            </a:r>
          </a:p>
        </p:txBody>
      </p:sp>
      <p:pic>
        <p:nvPicPr>
          <p:cNvPr id="7" name="Inhaltsplatzhalter 6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5EC7ACD6-784E-F38D-5816-81998D8C63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27" y="2585421"/>
            <a:ext cx="2831746" cy="2831746"/>
          </a:xfrm>
        </p:spPr>
      </p:pic>
    </p:spTree>
    <p:extLst>
      <p:ext uri="{BB962C8B-B14F-4D97-AF65-F5344CB8AC3E}">
        <p14:creationId xmlns:p14="http://schemas.microsoft.com/office/powerpoint/2010/main" val="387196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Computerkurs.com</vt:lpstr>
      <vt:lpstr>Welche Inhalte lernen wir?</vt:lpstr>
      <vt:lpstr>Word - Textverarbeitung</vt:lpstr>
      <vt:lpstr>Excel - Tabellenkalkulation</vt:lpstr>
      <vt:lpstr>PowerPoint - Präsentationsprogramm</vt:lpstr>
      <vt:lpstr>Outlook – E-Mail 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1</cp:revision>
  <dcterms:created xsi:type="dcterms:W3CDTF">2024-07-06T12:38:35Z</dcterms:created>
  <dcterms:modified xsi:type="dcterms:W3CDTF">2024-07-06T12:48:02Z</dcterms:modified>
</cp:coreProperties>
</file>