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Umsätze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Tabelle1!$A$2:$A$4</c:f>
              <c:strCache>
                <c:ptCount val="3"/>
                <c:pt idx="0">
                  <c:v>Jänner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Tabelle1!$B$2:$B$4</c:f>
              <c:numCache>
                <c:formatCode>#,##0</c:formatCode>
                <c:ptCount val="3"/>
                <c:pt idx="0">
                  <c:v>10000</c:v>
                </c:pt>
                <c:pt idx="1">
                  <c:v>12500</c:v>
                </c:pt>
                <c:pt idx="2">
                  <c:v>15000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37-4CFD-A66D-5E0289C39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501264"/>
        <c:axId val="479504872"/>
      </c:lineChart>
      <c:catAx>
        <c:axId val="47950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504872"/>
        <c:crosses val="autoZero"/>
        <c:auto val="1"/>
        <c:lblAlgn val="ctr"/>
        <c:lblOffset val="100"/>
        <c:noMultiLvlLbl val="0"/>
      </c:catAx>
      <c:valAx>
        <c:axId val="479504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950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A8AD4-1CD3-4E72-A01B-C56E3167F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687A0E-5B73-4E3C-903D-E0B4B1368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ABC23E-C225-4A0F-B2AF-AEFF7A3E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83A10C-76DA-479F-8947-8E09393D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AC8C5-5819-4156-A613-5F9AF6E7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9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C7854-F328-44AB-BF23-D2F91D01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E84EB6-A2D2-4C4C-89B2-D557B25FD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94FA67-01C6-492A-89A8-E2853B00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0FFC9-4F4D-43BD-B52E-DBB6924F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151C0B-6FEA-4C4B-958E-D7685287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03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E87711-6E7D-4CFB-8D46-85B35206C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57B9C1-71F2-454E-ACBA-A4E99295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249DE6-1795-46EC-9594-B799F13E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10288-2CA4-445F-B39A-71FC75C8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7D9AE9-BC2E-4A47-9768-9193249D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81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38658-9C0F-4865-B6F4-1CD58A93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B255BB-B985-4D22-B46F-F010471C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F038B9-6634-40F6-BB62-21F265BD4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C92A6-68E9-4145-B81E-E0742CCE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0AAA84-2CDB-48EB-8E5C-2F1B39EC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28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049BE-9202-4A04-8E7E-B011A5DF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894E38-33FE-47E0-840A-4982D36C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1BC853-9556-4391-96A6-E468FA40A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FC8313-D9C2-41B5-B2B1-23A2E128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E3F8F5-860B-4EA1-99CB-319CC012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851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72616-D23E-4C16-8694-5449ECA3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217411-3C97-4482-8009-256750A29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DDE692-CACA-4EC0-9704-A6EFB0C6A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A02BBD-A498-4AEF-A37C-FBDC9C9F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14F811-1CBD-40D1-90B0-1FD8978E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C66C6A-3A13-49B6-A135-63D74418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531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15117-6E31-42A4-B2FB-416A46A7C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F525B5-9D81-47E3-A202-1DAD99357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F1F483-29F1-4E29-888E-D1A1DB579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16A000-9288-48C7-84D3-6E85686E8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75976D-0974-4894-B0DF-752756F5D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A6B723-9557-46CC-AFE3-B4AA4C3B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64FE19-77E5-40F4-B128-03707042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3385AC-3A8E-4C5D-9D8F-A83D256D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292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D12E0-750A-44BA-B9C8-C1E5B12B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6E8B2F-EF4E-4B85-87A6-0E3937A4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BFCC2E-1DE6-4B31-94D2-535ABC51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EC3268-4507-43F2-BA7E-F983C788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966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9761F06-4F14-4AC7-B41E-EA392E77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AA0D0AC-CBC5-406E-8520-AF51CAAA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89692E-E33E-46C5-AD7E-2D5E27EE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79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54D6B-2212-43AE-B771-8911FF0A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0FF0BA-BF4F-4F40-A840-656C54212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0A2E3A-68F4-4DCF-B2C6-A8026A772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A4A836-1C6C-47D6-AD07-5F9F7FC8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A9F05E-0AE7-4F94-B18D-BBDB7EFE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88AC93-80F4-4CCF-B373-C37B0CBD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27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41ECF9-D3DA-48B2-BA7B-6D5777AD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B28B4A-4E6F-47C1-A02A-A3B9C8725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472998-878F-411D-8C2F-531893F76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A97180-C3D6-407F-9C99-924E3611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0B6439-651E-4F28-BD34-79BCC91F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596CD5-9EC6-46B0-AEC8-56F903DD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164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42B240-4982-4E1E-B94E-7175BCA58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F61A64-2760-4CC4-ABA5-B93E09C47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51F98A-8C13-46DF-969B-610D2346D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047E-DFCF-4903-B9D7-937746CB1340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376007-3840-4A92-8987-2D556FC05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EC6459-0ECE-42E3-84D6-07987490B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E5B7F-5B4D-439C-9F36-278F46AFB4D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81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125B0-1F1D-4D19-B259-3120E2462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Übung 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52AB69A-D1DC-4EDA-9B48-D61433476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Tabelle und Diagramm</a:t>
            </a:r>
          </a:p>
        </p:txBody>
      </p:sp>
    </p:spTree>
    <p:extLst>
      <p:ext uri="{BB962C8B-B14F-4D97-AF65-F5344CB8AC3E}">
        <p14:creationId xmlns:p14="http://schemas.microsoft.com/office/powerpoint/2010/main" val="359674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96A30-E5DA-45DF-82E8-71238F1D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Jahresumsatz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9E95225-D283-4CB7-93D2-D16AAE9E8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11599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596">
                  <a:extLst>
                    <a:ext uri="{9D8B030D-6E8A-4147-A177-3AD203B41FA5}">
                      <a16:colId xmlns:a16="http://schemas.microsoft.com/office/drawing/2014/main" val="3082820262"/>
                    </a:ext>
                  </a:extLst>
                </a:gridCol>
                <a:gridCol w="5255004">
                  <a:extLst>
                    <a:ext uri="{9D8B030D-6E8A-4147-A177-3AD203B41FA5}">
                      <a16:colId xmlns:a16="http://schemas.microsoft.com/office/drawing/2014/main" val="2215212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Monat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Umsatz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72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Jänner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10.000 €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89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12.500 €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24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März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15.000 €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69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17.500 €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85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20.000 €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41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7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2A0EA-EB62-4FBF-B169-54C21AE7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Umsatzzahlen 1. Quartal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6C2B813E-69AF-4DAD-B7E8-C515F3BB7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521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Übung 2</vt:lpstr>
      <vt:lpstr>Jahresumsatz</vt:lpstr>
      <vt:lpstr>Umsatzzahlen 1. Quartal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fotoboxen .at</dc:creator>
  <cp:lastModifiedBy>fotoboxen .at</cp:lastModifiedBy>
  <cp:revision>10</cp:revision>
  <dcterms:created xsi:type="dcterms:W3CDTF">2020-05-13T16:41:35Z</dcterms:created>
  <dcterms:modified xsi:type="dcterms:W3CDTF">2020-05-13T21:42:59Z</dcterms:modified>
</cp:coreProperties>
</file>