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Umsätze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Umsatz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Tabelle1!$A$2:$A$4</c:f>
              <c:strCache>
                <c:ptCount val="3"/>
                <c:pt idx="0">
                  <c:v>Jänner</c:v>
                </c:pt>
                <c:pt idx="1">
                  <c:v>Februar</c:v>
                </c:pt>
                <c:pt idx="2">
                  <c:v>März</c:v>
                </c:pt>
              </c:strCache>
            </c:strRef>
          </c:cat>
          <c:val>
            <c:numRef>
              <c:f>Tabelle1!$B$2:$B$4</c:f>
              <c:numCache>
                <c:formatCode>#,##0</c:formatCode>
                <c:ptCount val="3"/>
                <c:pt idx="0">
                  <c:v>10000</c:v>
                </c:pt>
                <c:pt idx="1">
                  <c:v>12500</c:v>
                </c:pt>
                <c:pt idx="2">
                  <c:v>15000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637-4CFD-A66D-5E0289C392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9501264"/>
        <c:axId val="479504872"/>
      </c:lineChart>
      <c:catAx>
        <c:axId val="47950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9504872"/>
        <c:crosses val="autoZero"/>
        <c:auto val="1"/>
        <c:lblAlgn val="ctr"/>
        <c:lblOffset val="100"/>
        <c:noMultiLvlLbl val="0"/>
      </c:catAx>
      <c:valAx>
        <c:axId val="479504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9501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4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1A8AD4-1CD3-4E72-A01B-C56E3167F9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6687A0E-5B73-4E3C-903D-E0B4B1368C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ABC23E-C225-4A0F-B2AF-AEFF7A3EE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047E-DFCF-4903-B9D7-937746CB1340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83A10C-76DA-479F-8947-8E09393D7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1AC8C5-5819-4156-A613-5F9AF6E77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E5B7F-5B4D-439C-9F36-278F46AFB4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2931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FC7854-F328-44AB-BF23-D2F91D018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3E84EB6-A2D2-4C4C-89B2-D557B25FDD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94FA67-01C6-492A-89A8-E2853B009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047E-DFCF-4903-B9D7-937746CB1340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90FFC9-4F4D-43BD-B52E-DBB6924F4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151C0B-6FEA-4C4B-958E-D7685287E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E5B7F-5B4D-439C-9F36-278F46AFB4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45034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DE87711-6E7D-4CFB-8D46-85B35206CE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257B9C1-71F2-454E-ACBA-A4E992954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F249DE6-1795-46EC-9594-B799F13E3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047E-DFCF-4903-B9D7-937746CB1340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C10288-2CA4-445F-B39A-71FC75C86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7D9AE9-BC2E-4A47-9768-9193249D2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E5B7F-5B4D-439C-9F36-278F46AFB4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43818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438658-9C0F-4865-B6F4-1CD58A93A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B255BB-B985-4D22-B46F-F010471C4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3F038B9-6634-40F6-BB62-21F265BD4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047E-DFCF-4903-B9D7-937746CB1340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3C92A6-68E9-4145-B81E-E0742CCE1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0AAA84-2CDB-48EB-8E5C-2F1B39EC8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E5B7F-5B4D-439C-9F36-278F46AFB4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92839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5049BE-9202-4A04-8E7E-B011A5DFA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E894E38-33FE-47E0-840A-4982D36CA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01BC853-9556-4391-96A6-E468FA40A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047E-DFCF-4903-B9D7-937746CB1340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FC8313-D9C2-41B5-B2B1-23A2E1281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E3F8F5-860B-4EA1-99CB-319CC012F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E5B7F-5B4D-439C-9F36-278F46AFB4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08516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772616-D23E-4C16-8694-5449ECA3A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8217411-3C97-4482-8009-256750A29A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EDDE692-CACA-4EC0-9704-A6EFB0C6AC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0A02BBD-A498-4AEF-A37C-FBDC9C9FE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047E-DFCF-4903-B9D7-937746CB1340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E14F811-1CBD-40D1-90B0-1FD8978E4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6C66C6A-3A13-49B6-A135-63D744189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E5B7F-5B4D-439C-9F36-278F46AFB4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05314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015117-6E31-42A4-B2FB-416A46A7C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1F525B5-9D81-47E3-A202-1DAD99357F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2F1F483-29F1-4E29-888E-D1A1DB5798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A16A000-9288-48C7-84D3-6E85686E8B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975976D-0974-4894-B0DF-752756F5D6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AA6B723-9557-46CC-AFE3-B4AA4C3B9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047E-DFCF-4903-B9D7-937746CB1340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264FE19-77E5-40F4-B128-037070427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73385AC-3A8E-4C5D-9D8F-A83D256D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E5B7F-5B4D-439C-9F36-278F46AFB4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2926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DD12E0-750A-44BA-B9C8-C1E5B12B3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D6E8B2F-EF4E-4B85-87A6-0E3937A41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047E-DFCF-4903-B9D7-937746CB1340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1BFCC2E-1DE6-4B31-94D2-535ABC514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6EC3268-4507-43F2-BA7E-F983C7881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E5B7F-5B4D-439C-9F36-278F46AFB4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09666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9761F06-4F14-4AC7-B41E-EA392E773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047E-DFCF-4903-B9D7-937746CB1340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AA0D0AC-CBC5-406E-8520-AF51CAAA4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D89692E-E33E-46C5-AD7E-2D5E27EE6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E5B7F-5B4D-439C-9F36-278F46AFB4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879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354D6B-2212-43AE-B771-8911FF0A2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0FF0BA-BF4F-4F40-A840-656C54212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00A2E3A-68F4-4DCF-B2C6-A8026A7720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3A4A836-1C6C-47D6-AD07-5F9F7FC88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047E-DFCF-4903-B9D7-937746CB1340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2A9F05E-0AE7-4F94-B18D-BBDB7EFEF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B88AC93-80F4-4CCF-B373-C37B0CBD2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E5B7F-5B4D-439C-9F36-278F46AFB4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727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41ECF9-D3DA-48B2-BA7B-6D5777AD1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B28B4A-4E6F-47C1-A02A-A3B9C8725F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1472998-878F-411D-8C2F-531893F766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CA97180-C3D6-407F-9C99-924E36115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047E-DFCF-4903-B9D7-937746CB1340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E0B6439-651E-4F28-BD34-79BCC91F5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C596CD5-9EC6-46B0-AEC8-56F903DD7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E5B7F-5B4D-439C-9F36-278F46AFB4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61646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E42B240-4982-4E1E-B94E-7175BCA58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2F61A64-2760-4CC4-ABA5-B93E09C474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51F98A-8C13-46DF-969B-610D2346DF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8047E-DFCF-4903-B9D7-937746CB1340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376007-3840-4A92-8987-2D556FC059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6EC6459-0ECE-42E3-84D6-07987490BE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E5B7F-5B4D-439C-9F36-278F46AFB4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86811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E125B0-1F1D-4D19-B259-3120E24623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Übung 2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52AB69A-D1DC-4EDA-9B48-D61433476D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Tabelle und Diagramm</a:t>
            </a:r>
          </a:p>
        </p:txBody>
      </p:sp>
    </p:spTree>
    <p:extLst>
      <p:ext uri="{BB962C8B-B14F-4D97-AF65-F5344CB8AC3E}">
        <p14:creationId xmlns:p14="http://schemas.microsoft.com/office/powerpoint/2010/main" val="3596745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B96A30-E5DA-45DF-82E8-71238F1D3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Jahresumsatz</a:t>
            </a:r>
          </a:p>
        </p:txBody>
      </p:sp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C9E95225-D283-4CB7-93D2-D16AAE9E8A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0911599"/>
              </p:ext>
            </p:extLst>
          </p:nvPr>
        </p:nvGraphicFramePr>
        <p:xfrm>
          <a:off x="838200" y="1825625"/>
          <a:ext cx="10515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60596">
                  <a:extLst>
                    <a:ext uri="{9D8B030D-6E8A-4147-A177-3AD203B41FA5}">
                      <a16:colId xmlns:a16="http://schemas.microsoft.com/office/drawing/2014/main" val="3082820262"/>
                    </a:ext>
                  </a:extLst>
                </a:gridCol>
                <a:gridCol w="5255004">
                  <a:extLst>
                    <a:ext uri="{9D8B030D-6E8A-4147-A177-3AD203B41FA5}">
                      <a16:colId xmlns:a16="http://schemas.microsoft.com/office/drawing/2014/main" val="22152125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AT" dirty="0"/>
                        <a:t>Monat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Umsatz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872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/>
                        <a:t>Jänner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10.000 €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589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/>
                        <a:t>Februar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12.500 €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249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/>
                        <a:t>März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15.000 €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3694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/>
                        <a:t>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17.500 €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859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/>
                        <a:t>Mai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20.000 €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41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1973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32A0EA-EB62-4FBF-B169-54C21AE7C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Umsatzzahlen 1. Quartal</a:t>
            </a:r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6C2B813E-69AF-4DAD-B7E8-C515F3BB7D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285210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0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Breitbild</PresentationFormat>
  <Paragraphs>17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Übung 2</vt:lpstr>
      <vt:lpstr>Jahresumsatz</vt:lpstr>
      <vt:lpstr>Umsatzzahlen 1. Quartal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fotoboxen .at</dc:creator>
  <cp:lastModifiedBy>fotoboxen .at</cp:lastModifiedBy>
  <cp:revision>10</cp:revision>
  <dcterms:created xsi:type="dcterms:W3CDTF">2020-05-13T16:41:35Z</dcterms:created>
  <dcterms:modified xsi:type="dcterms:W3CDTF">2020-05-13T21:42:59Z</dcterms:modified>
</cp:coreProperties>
</file>