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892" autoAdjust="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DF802-55A4-48AB-B833-F106C37C96D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998365CC-AB23-44C3-9143-4CE746BEB443}">
      <dgm:prSet phldrT="[Text]"/>
      <dgm:spPr/>
      <dgm:t>
        <a:bodyPr/>
        <a:lstStyle/>
        <a:p>
          <a:r>
            <a:rPr lang="de-AT" dirty="0"/>
            <a:t>Hugo Boss</a:t>
          </a:r>
        </a:p>
      </dgm:t>
    </dgm:pt>
    <dgm:pt modelId="{A5B1875B-CA5A-489D-B5FE-B930FEB0B609}" type="parTrans" cxnId="{FCCE7EF5-8C17-4E4D-8E45-1C5824410855}">
      <dgm:prSet/>
      <dgm:spPr/>
      <dgm:t>
        <a:bodyPr/>
        <a:lstStyle/>
        <a:p>
          <a:endParaRPr lang="de-AT"/>
        </a:p>
      </dgm:t>
    </dgm:pt>
    <dgm:pt modelId="{605A688D-2C19-4518-BDCD-114BA788BF13}" type="sibTrans" cxnId="{FCCE7EF5-8C17-4E4D-8E45-1C5824410855}">
      <dgm:prSet/>
      <dgm:spPr/>
      <dgm:t>
        <a:bodyPr/>
        <a:lstStyle/>
        <a:p>
          <a:endParaRPr lang="de-AT"/>
        </a:p>
      </dgm:t>
    </dgm:pt>
    <dgm:pt modelId="{350450FF-6E4E-4E37-B502-778587823F61}" type="asst">
      <dgm:prSet phldrT="[Text]" phldr="1"/>
      <dgm:spPr/>
      <dgm:t>
        <a:bodyPr/>
        <a:lstStyle/>
        <a:p>
          <a:endParaRPr lang="de-AT"/>
        </a:p>
      </dgm:t>
    </dgm:pt>
    <dgm:pt modelId="{39CF0A98-7533-4B49-9912-FF21C8DE76E1}" type="parTrans" cxnId="{C4CD9F86-1AEF-4186-BFD9-6D7DBA4E4477}">
      <dgm:prSet/>
      <dgm:spPr/>
      <dgm:t>
        <a:bodyPr/>
        <a:lstStyle/>
        <a:p>
          <a:endParaRPr lang="de-AT"/>
        </a:p>
      </dgm:t>
    </dgm:pt>
    <dgm:pt modelId="{41D21DBA-1294-469F-9BDB-4C82F92DC245}" type="sibTrans" cxnId="{C4CD9F86-1AEF-4186-BFD9-6D7DBA4E4477}">
      <dgm:prSet/>
      <dgm:spPr/>
      <dgm:t>
        <a:bodyPr/>
        <a:lstStyle/>
        <a:p>
          <a:endParaRPr lang="de-AT"/>
        </a:p>
      </dgm:t>
    </dgm:pt>
    <dgm:pt modelId="{D8CD0D16-119C-4DC9-B279-0CD5D9C08743}">
      <dgm:prSet phldrT="[Text]"/>
      <dgm:spPr/>
      <dgm:t>
        <a:bodyPr/>
        <a:lstStyle/>
        <a:p>
          <a:r>
            <a:rPr lang="de-AT" dirty="0"/>
            <a:t>Berry Hurtig</a:t>
          </a:r>
        </a:p>
      </dgm:t>
    </dgm:pt>
    <dgm:pt modelId="{D8F947B2-88EE-48E2-85AF-5E9B40486A45}" type="parTrans" cxnId="{C59D7199-8438-4F74-B760-E079E4CEBB4E}">
      <dgm:prSet/>
      <dgm:spPr/>
      <dgm:t>
        <a:bodyPr/>
        <a:lstStyle/>
        <a:p>
          <a:endParaRPr lang="de-AT"/>
        </a:p>
      </dgm:t>
    </dgm:pt>
    <dgm:pt modelId="{55984DA3-F7B1-4800-B53C-8572F548B459}" type="sibTrans" cxnId="{C59D7199-8438-4F74-B760-E079E4CEBB4E}">
      <dgm:prSet/>
      <dgm:spPr/>
      <dgm:t>
        <a:bodyPr/>
        <a:lstStyle/>
        <a:p>
          <a:endParaRPr lang="de-AT"/>
        </a:p>
      </dgm:t>
    </dgm:pt>
    <dgm:pt modelId="{51DFDBF4-0269-445B-A577-2F1B214270A9}">
      <dgm:prSet phldrT="[Text]" phldr="1"/>
      <dgm:spPr/>
      <dgm:t>
        <a:bodyPr/>
        <a:lstStyle/>
        <a:p>
          <a:endParaRPr lang="de-AT"/>
        </a:p>
      </dgm:t>
    </dgm:pt>
    <dgm:pt modelId="{51DF4C47-08DB-4A52-9DBD-7A8B8FA7B672}" type="parTrans" cxnId="{4E114E04-CF20-4EFF-BA3C-0F67386CA9CF}">
      <dgm:prSet/>
      <dgm:spPr/>
      <dgm:t>
        <a:bodyPr/>
        <a:lstStyle/>
        <a:p>
          <a:endParaRPr lang="de-AT"/>
        </a:p>
      </dgm:t>
    </dgm:pt>
    <dgm:pt modelId="{B1A2A663-6884-4B5C-812A-D04CC798C257}" type="sibTrans" cxnId="{4E114E04-CF20-4EFF-BA3C-0F67386CA9CF}">
      <dgm:prSet/>
      <dgm:spPr/>
      <dgm:t>
        <a:bodyPr/>
        <a:lstStyle/>
        <a:p>
          <a:endParaRPr lang="de-AT"/>
        </a:p>
      </dgm:t>
    </dgm:pt>
    <dgm:pt modelId="{551CE4E6-11B8-496C-BD44-FFEA70893F50}">
      <dgm:prSet phldrT="[Text]"/>
      <dgm:spPr/>
      <dgm:t>
        <a:bodyPr/>
        <a:lstStyle/>
        <a:p>
          <a:r>
            <a:rPr lang="de-AT" dirty="0"/>
            <a:t>Susi Genau</a:t>
          </a:r>
        </a:p>
      </dgm:t>
    </dgm:pt>
    <dgm:pt modelId="{36A7E554-7976-4EE9-B835-B4B003DDDFE2}" type="parTrans" cxnId="{8618ECAA-7402-4020-BD07-E4F0B9649455}">
      <dgm:prSet/>
      <dgm:spPr/>
      <dgm:t>
        <a:bodyPr/>
        <a:lstStyle/>
        <a:p>
          <a:endParaRPr lang="de-AT"/>
        </a:p>
      </dgm:t>
    </dgm:pt>
    <dgm:pt modelId="{B1CF5680-BCAF-4915-A4C9-D58CD906FA5E}" type="sibTrans" cxnId="{8618ECAA-7402-4020-BD07-E4F0B9649455}">
      <dgm:prSet/>
      <dgm:spPr/>
      <dgm:t>
        <a:bodyPr/>
        <a:lstStyle/>
        <a:p>
          <a:endParaRPr lang="de-AT"/>
        </a:p>
      </dgm:t>
    </dgm:pt>
    <dgm:pt modelId="{0C187989-ADE5-4548-AAAD-0119EA339942}" type="pres">
      <dgm:prSet presAssocID="{D73DF802-55A4-48AB-B833-F106C37C96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85EBBE-49D7-49D9-9B49-B8F5BCB9A0CA}" type="pres">
      <dgm:prSet presAssocID="{998365CC-AB23-44C3-9143-4CE746BEB443}" presName="hierRoot1" presStyleCnt="0">
        <dgm:presLayoutVars>
          <dgm:hierBranch val="init"/>
        </dgm:presLayoutVars>
      </dgm:prSet>
      <dgm:spPr/>
    </dgm:pt>
    <dgm:pt modelId="{54884C6E-8C2F-4774-A4EA-FA7E6946EA05}" type="pres">
      <dgm:prSet presAssocID="{998365CC-AB23-44C3-9143-4CE746BEB443}" presName="rootComposite1" presStyleCnt="0"/>
      <dgm:spPr/>
    </dgm:pt>
    <dgm:pt modelId="{E922B329-2A34-4350-A0B1-A1B2F0652ACB}" type="pres">
      <dgm:prSet presAssocID="{998365CC-AB23-44C3-9143-4CE746BEB443}" presName="rootText1" presStyleLbl="node0" presStyleIdx="0" presStyleCnt="1">
        <dgm:presLayoutVars>
          <dgm:chPref val="3"/>
        </dgm:presLayoutVars>
      </dgm:prSet>
      <dgm:spPr/>
    </dgm:pt>
    <dgm:pt modelId="{D7850E5F-8498-4A92-8F9F-16F8B1EDA7F0}" type="pres">
      <dgm:prSet presAssocID="{998365CC-AB23-44C3-9143-4CE746BEB443}" presName="rootConnector1" presStyleLbl="node1" presStyleIdx="0" presStyleCnt="0"/>
      <dgm:spPr/>
    </dgm:pt>
    <dgm:pt modelId="{D6C19CB7-930C-48D6-B91C-2037CEF0F5A7}" type="pres">
      <dgm:prSet presAssocID="{998365CC-AB23-44C3-9143-4CE746BEB443}" presName="hierChild2" presStyleCnt="0"/>
      <dgm:spPr/>
    </dgm:pt>
    <dgm:pt modelId="{B17D5EC7-0B41-4CFC-A81B-7577FD8A29D8}" type="pres">
      <dgm:prSet presAssocID="{D8F947B2-88EE-48E2-85AF-5E9B40486A45}" presName="Name37" presStyleLbl="parChTrans1D2" presStyleIdx="0" presStyleCnt="4"/>
      <dgm:spPr/>
    </dgm:pt>
    <dgm:pt modelId="{4F778695-2F80-4613-9B13-96B3F7508859}" type="pres">
      <dgm:prSet presAssocID="{D8CD0D16-119C-4DC9-B279-0CD5D9C08743}" presName="hierRoot2" presStyleCnt="0">
        <dgm:presLayoutVars>
          <dgm:hierBranch val="init"/>
        </dgm:presLayoutVars>
      </dgm:prSet>
      <dgm:spPr/>
    </dgm:pt>
    <dgm:pt modelId="{3AF448D4-3FDD-4CFA-8B34-0B3E7D7146C1}" type="pres">
      <dgm:prSet presAssocID="{D8CD0D16-119C-4DC9-B279-0CD5D9C08743}" presName="rootComposite" presStyleCnt="0"/>
      <dgm:spPr/>
    </dgm:pt>
    <dgm:pt modelId="{8CE211A7-E199-4DE5-B41F-DF4D7E1CB557}" type="pres">
      <dgm:prSet presAssocID="{D8CD0D16-119C-4DC9-B279-0CD5D9C08743}" presName="rootText" presStyleLbl="node2" presStyleIdx="0" presStyleCnt="3">
        <dgm:presLayoutVars>
          <dgm:chPref val="3"/>
        </dgm:presLayoutVars>
      </dgm:prSet>
      <dgm:spPr/>
    </dgm:pt>
    <dgm:pt modelId="{F76B06E3-A82F-4418-B8C2-42EF34A9090D}" type="pres">
      <dgm:prSet presAssocID="{D8CD0D16-119C-4DC9-B279-0CD5D9C08743}" presName="rootConnector" presStyleLbl="node2" presStyleIdx="0" presStyleCnt="3"/>
      <dgm:spPr/>
    </dgm:pt>
    <dgm:pt modelId="{0022DFD4-F7A6-48FE-87A9-8242094D6758}" type="pres">
      <dgm:prSet presAssocID="{D8CD0D16-119C-4DC9-B279-0CD5D9C08743}" presName="hierChild4" presStyleCnt="0"/>
      <dgm:spPr/>
    </dgm:pt>
    <dgm:pt modelId="{77441314-EAD2-4648-AACA-A4A1AF4FFCFC}" type="pres">
      <dgm:prSet presAssocID="{D8CD0D16-119C-4DC9-B279-0CD5D9C08743}" presName="hierChild5" presStyleCnt="0"/>
      <dgm:spPr/>
    </dgm:pt>
    <dgm:pt modelId="{FC257FD9-6A3D-49D2-9C93-A4690779DE3B}" type="pres">
      <dgm:prSet presAssocID="{51DF4C47-08DB-4A52-9DBD-7A8B8FA7B672}" presName="Name37" presStyleLbl="parChTrans1D2" presStyleIdx="1" presStyleCnt="4"/>
      <dgm:spPr/>
    </dgm:pt>
    <dgm:pt modelId="{44BAF336-1E38-4932-8EEF-80EAFDC6B617}" type="pres">
      <dgm:prSet presAssocID="{51DFDBF4-0269-445B-A577-2F1B214270A9}" presName="hierRoot2" presStyleCnt="0">
        <dgm:presLayoutVars>
          <dgm:hierBranch val="init"/>
        </dgm:presLayoutVars>
      </dgm:prSet>
      <dgm:spPr/>
    </dgm:pt>
    <dgm:pt modelId="{E6124381-3BA3-4664-BE65-B171B247C39C}" type="pres">
      <dgm:prSet presAssocID="{51DFDBF4-0269-445B-A577-2F1B214270A9}" presName="rootComposite" presStyleCnt="0"/>
      <dgm:spPr/>
    </dgm:pt>
    <dgm:pt modelId="{AC0F6CC6-E7B5-4332-99CD-1BA4ACC4205D}" type="pres">
      <dgm:prSet presAssocID="{51DFDBF4-0269-445B-A577-2F1B214270A9}" presName="rootText" presStyleLbl="node2" presStyleIdx="1" presStyleCnt="3">
        <dgm:presLayoutVars>
          <dgm:chPref val="3"/>
        </dgm:presLayoutVars>
      </dgm:prSet>
      <dgm:spPr/>
    </dgm:pt>
    <dgm:pt modelId="{9F903A09-A9C0-4B13-9265-A75E27FEE4A7}" type="pres">
      <dgm:prSet presAssocID="{51DFDBF4-0269-445B-A577-2F1B214270A9}" presName="rootConnector" presStyleLbl="node2" presStyleIdx="1" presStyleCnt="3"/>
      <dgm:spPr/>
    </dgm:pt>
    <dgm:pt modelId="{F93F6C23-12A3-4C13-82E7-F367AFF93BB1}" type="pres">
      <dgm:prSet presAssocID="{51DFDBF4-0269-445B-A577-2F1B214270A9}" presName="hierChild4" presStyleCnt="0"/>
      <dgm:spPr/>
    </dgm:pt>
    <dgm:pt modelId="{111FC1ED-E84A-4ECB-AF25-C522477C1181}" type="pres">
      <dgm:prSet presAssocID="{51DFDBF4-0269-445B-A577-2F1B214270A9}" presName="hierChild5" presStyleCnt="0"/>
      <dgm:spPr/>
    </dgm:pt>
    <dgm:pt modelId="{75368F78-6930-4DFE-95B2-C154CDD2348C}" type="pres">
      <dgm:prSet presAssocID="{36A7E554-7976-4EE9-B835-B4B003DDDFE2}" presName="Name37" presStyleLbl="parChTrans1D2" presStyleIdx="2" presStyleCnt="4"/>
      <dgm:spPr/>
    </dgm:pt>
    <dgm:pt modelId="{D26A4363-A37D-4817-8177-14F34CB58B3B}" type="pres">
      <dgm:prSet presAssocID="{551CE4E6-11B8-496C-BD44-FFEA70893F50}" presName="hierRoot2" presStyleCnt="0">
        <dgm:presLayoutVars>
          <dgm:hierBranch val="init"/>
        </dgm:presLayoutVars>
      </dgm:prSet>
      <dgm:spPr/>
    </dgm:pt>
    <dgm:pt modelId="{BDB7FDF8-4326-4FDB-981F-D46D96A872BE}" type="pres">
      <dgm:prSet presAssocID="{551CE4E6-11B8-496C-BD44-FFEA70893F50}" presName="rootComposite" presStyleCnt="0"/>
      <dgm:spPr/>
    </dgm:pt>
    <dgm:pt modelId="{F34DDA0B-759C-47B9-94B7-4D57805C7340}" type="pres">
      <dgm:prSet presAssocID="{551CE4E6-11B8-496C-BD44-FFEA70893F50}" presName="rootText" presStyleLbl="node2" presStyleIdx="2" presStyleCnt="3">
        <dgm:presLayoutVars>
          <dgm:chPref val="3"/>
        </dgm:presLayoutVars>
      </dgm:prSet>
      <dgm:spPr/>
    </dgm:pt>
    <dgm:pt modelId="{F7A4E50C-9805-4BD1-8DE6-32D4CD364797}" type="pres">
      <dgm:prSet presAssocID="{551CE4E6-11B8-496C-BD44-FFEA70893F50}" presName="rootConnector" presStyleLbl="node2" presStyleIdx="2" presStyleCnt="3"/>
      <dgm:spPr/>
    </dgm:pt>
    <dgm:pt modelId="{B4731BBE-3B3F-492E-B1B4-6F6B1C673332}" type="pres">
      <dgm:prSet presAssocID="{551CE4E6-11B8-496C-BD44-FFEA70893F50}" presName="hierChild4" presStyleCnt="0"/>
      <dgm:spPr/>
    </dgm:pt>
    <dgm:pt modelId="{E20CE0B9-B679-4714-8A71-266BB95328A2}" type="pres">
      <dgm:prSet presAssocID="{551CE4E6-11B8-496C-BD44-FFEA70893F50}" presName="hierChild5" presStyleCnt="0"/>
      <dgm:spPr/>
    </dgm:pt>
    <dgm:pt modelId="{8A954458-3DDD-404C-B7F2-7642C9C4D0AB}" type="pres">
      <dgm:prSet presAssocID="{998365CC-AB23-44C3-9143-4CE746BEB443}" presName="hierChild3" presStyleCnt="0"/>
      <dgm:spPr/>
    </dgm:pt>
    <dgm:pt modelId="{36BB6ADE-0D66-4C12-921B-B7DAA7E59226}" type="pres">
      <dgm:prSet presAssocID="{39CF0A98-7533-4B49-9912-FF21C8DE76E1}" presName="Name111" presStyleLbl="parChTrans1D2" presStyleIdx="3" presStyleCnt="4"/>
      <dgm:spPr/>
    </dgm:pt>
    <dgm:pt modelId="{15ED388A-9FF0-4981-B32D-289AEA554008}" type="pres">
      <dgm:prSet presAssocID="{350450FF-6E4E-4E37-B502-778587823F61}" presName="hierRoot3" presStyleCnt="0">
        <dgm:presLayoutVars>
          <dgm:hierBranch val="init"/>
        </dgm:presLayoutVars>
      </dgm:prSet>
      <dgm:spPr/>
    </dgm:pt>
    <dgm:pt modelId="{EC56F21E-C64A-49B8-AEED-327EB8297B26}" type="pres">
      <dgm:prSet presAssocID="{350450FF-6E4E-4E37-B502-778587823F61}" presName="rootComposite3" presStyleCnt="0"/>
      <dgm:spPr/>
    </dgm:pt>
    <dgm:pt modelId="{232D82CF-B720-4840-BE8C-8C75349620EE}" type="pres">
      <dgm:prSet presAssocID="{350450FF-6E4E-4E37-B502-778587823F61}" presName="rootText3" presStyleLbl="asst1" presStyleIdx="0" presStyleCnt="1">
        <dgm:presLayoutVars>
          <dgm:chPref val="3"/>
        </dgm:presLayoutVars>
      </dgm:prSet>
      <dgm:spPr/>
    </dgm:pt>
    <dgm:pt modelId="{5E8C129B-D6EE-4250-B774-97D1BA74CC81}" type="pres">
      <dgm:prSet presAssocID="{350450FF-6E4E-4E37-B502-778587823F61}" presName="rootConnector3" presStyleLbl="asst1" presStyleIdx="0" presStyleCnt="1"/>
      <dgm:spPr/>
    </dgm:pt>
    <dgm:pt modelId="{0447DB51-37FD-4C6E-8781-3C484BE9370D}" type="pres">
      <dgm:prSet presAssocID="{350450FF-6E4E-4E37-B502-778587823F61}" presName="hierChild6" presStyleCnt="0"/>
      <dgm:spPr/>
    </dgm:pt>
    <dgm:pt modelId="{FE096D91-3A3B-4901-8396-909995FA9231}" type="pres">
      <dgm:prSet presAssocID="{350450FF-6E4E-4E37-B502-778587823F61}" presName="hierChild7" presStyleCnt="0"/>
      <dgm:spPr/>
    </dgm:pt>
  </dgm:ptLst>
  <dgm:cxnLst>
    <dgm:cxn modelId="{4E114E04-CF20-4EFF-BA3C-0F67386CA9CF}" srcId="{998365CC-AB23-44C3-9143-4CE746BEB443}" destId="{51DFDBF4-0269-445B-A577-2F1B214270A9}" srcOrd="2" destOrd="0" parTransId="{51DF4C47-08DB-4A52-9DBD-7A8B8FA7B672}" sibTransId="{B1A2A663-6884-4B5C-812A-D04CC798C257}"/>
    <dgm:cxn modelId="{6900611F-3AF4-4869-995B-DC250353E4AC}" type="presOf" srcId="{51DF4C47-08DB-4A52-9DBD-7A8B8FA7B672}" destId="{FC257FD9-6A3D-49D2-9C93-A4690779DE3B}" srcOrd="0" destOrd="0" presId="urn:microsoft.com/office/officeart/2005/8/layout/orgChart1"/>
    <dgm:cxn modelId="{FA2B3846-5C8F-4C15-9240-1F86A517F896}" type="presOf" srcId="{51DFDBF4-0269-445B-A577-2F1B214270A9}" destId="{AC0F6CC6-E7B5-4332-99CD-1BA4ACC4205D}" srcOrd="0" destOrd="0" presId="urn:microsoft.com/office/officeart/2005/8/layout/orgChart1"/>
    <dgm:cxn modelId="{4F40F749-C63A-4459-BDDC-C6936D19F194}" type="presOf" srcId="{551CE4E6-11B8-496C-BD44-FFEA70893F50}" destId="{F34DDA0B-759C-47B9-94B7-4D57805C7340}" srcOrd="0" destOrd="0" presId="urn:microsoft.com/office/officeart/2005/8/layout/orgChart1"/>
    <dgm:cxn modelId="{2487BC51-8895-4573-925C-5D1B3185F889}" type="presOf" srcId="{D8CD0D16-119C-4DC9-B279-0CD5D9C08743}" destId="{F76B06E3-A82F-4418-B8C2-42EF34A9090D}" srcOrd="1" destOrd="0" presId="urn:microsoft.com/office/officeart/2005/8/layout/orgChart1"/>
    <dgm:cxn modelId="{EE9DBB52-50DE-4C1D-8B65-13015D8E1891}" type="presOf" srcId="{39CF0A98-7533-4B49-9912-FF21C8DE76E1}" destId="{36BB6ADE-0D66-4C12-921B-B7DAA7E59226}" srcOrd="0" destOrd="0" presId="urn:microsoft.com/office/officeart/2005/8/layout/orgChart1"/>
    <dgm:cxn modelId="{A61FCF53-5474-4C3B-BA20-47D8837EC38A}" type="presOf" srcId="{D8CD0D16-119C-4DC9-B279-0CD5D9C08743}" destId="{8CE211A7-E199-4DE5-B41F-DF4D7E1CB557}" srcOrd="0" destOrd="0" presId="urn:microsoft.com/office/officeart/2005/8/layout/orgChart1"/>
    <dgm:cxn modelId="{08F08A58-9756-42AB-99C1-CE82AA0A1B80}" type="presOf" srcId="{D8F947B2-88EE-48E2-85AF-5E9B40486A45}" destId="{B17D5EC7-0B41-4CFC-A81B-7577FD8A29D8}" srcOrd="0" destOrd="0" presId="urn:microsoft.com/office/officeart/2005/8/layout/orgChart1"/>
    <dgm:cxn modelId="{BB72267D-6C3F-4DE5-B8CA-69591A28E400}" type="presOf" srcId="{36A7E554-7976-4EE9-B835-B4B003DDDFE2}" destId="{75368F78-6930-4DFE-95B2-C154CDD2348C}" srcOrd="0" destOrd="0" presId="urn:microsoft.com/office/officeart/2005/8/layout/orgChart1"/>
    <dgm:cxn modelId="{C4CD9F86-1AEF-4186-BFD9-6D7DBA4E4477}" srcId="{998365CC-AB23-44C3-9143-4CE746BEB443}" destId="{350450FF-6E4E-4E37-B502-778587823F61}" srcOrd="0" destOrd="0" parTransId="{39CF0A98-7533-4B49-9912-FF21C8DE76E1}" sibTransId="{41D21DBA-1294-469F-9BDB-4C82F92DC245}"/>
    <dgm:cxn modelId="{C257078E-4901-4C6B-ABE7-1C10CD3285A2}" type="presOf" srcId="{350450FF-6E4E-4E37-B502-778587823F61}" destId="{232D82CF-B720-4840-BE8C-8C75349620EE}" srcOrd="0" destOrd="0" presId="urn:microsoft.com/office/officeart/2005/8/layout/orgChart1"/>
    <dgm:cxn modelId="{0901F595-DDA4-4400-B47E-D59E1E6399C4}" type="presOf" srcId="{51DFDBF4-0269-445B-A577-2F1B214270A9}" destId="{9F903A09-A9C0-4B13-9265-A75E27FEE4A7}" srcOrd="1" destOrd="0" presId="urn:microsoft.com/office/officeart/2005/8/layout/orgChart1"/>
    <dgm:cxn modelId="{FB373199-0FEE-40E4-ADC3-FFC05AA6AF0C}" type="presOf" srcId="{998365CC-AB23-44C3-9143-4CE746BEB443}" destId="{D7850E5F-8498-4A92-8F9F-16F8B1EDA7F0}" srcOrd="1" destOrd="0" presId="urn:microsoft.com/office/officeart/2005/8/layout/orgChart1"/>
    <dgm:cxn modelId="{C59D7199-8438-4F74-B760-E079E4CEBB4E}" srcId="{998365CC-AB23-44C3-9143-4CE746BEB443}" destId="{D8CD0D16-119C-4DC9-B279-0CD5D9C08743}" srcOrd="1" destOrd="0" parTransId="{D8F947B2-88EE-48E2-85AF-5E9B40486A45}" sibTransId="{55984DA3-F7B1-4800-B53C-8572F548B459}"/>
    <dgm:cxn modelId="{8618ECAA-7402-4020-BD07-E4F0B9649455}" srcId="{998365CC-AB23-44C3-9143-4CE746BEB443}" destId="{551CE4E6-11B8-496C-BD44-FFEA70893F50}" srcOrd="3" destOrd="0" parTransId="{36A7E554-7976-4EE9-B835-B4B003DDDFE2}" sibTransId="{B1CF5680-BCAF-4915-A4C9-D58CD906FA5E}"/>
    <dgm:cxn modelId="{6F6E8BB2-A1A6-4AF1-A6B7-99FDA5BCB000}" type="presOf" srcId="{551CE4E6-11B8-496C-BD44-FFEA70893F50}" destId="{F7A4E50C-9805-4BD1-8DE6-32D4CD364797}" srcOrd="1" destOrd="0" presId="urn:microsoft.com/office/officeart/2005/8/layout/orgChart1"/>
    <dgm:cxn modelId="{08BCDFB6-9B35-4AC8-8BF1-C5D45A406973}" type="presOf" srcId="{998365CC-AB23-44C3-9143-4CE746BEB443}" destId="{E922B329-2A34-4350-A0B1-A1B2F0652ACB}" srcOrd="0" destOrd="0" presId="urn:microsoft.com/office/officeart/2005/8/layout/orgChart1"/>
    <dgm:cxn modelId="{3793C4BE-698F-4E82-8C6E-FBA111DE693E}" type="presOf" srcId="{D73DF802-55A4-48AB-B833-F106C37C96D8}" destId="{0C187989-ADE5-4548-AAAD-0119EA339942}" srcOrd="0" destOrd="0" presId="urn:microsoft.com/office/officeart/2005/8/layout/orgChart1"/>
    <dgm:cxn modelId="{DE16A6D5-A7FB-4F49-8828-3F63F6F2BB35}" type="presOf" srcId="{350450FF-6E4E-4E37-B502-778587823F61}" destId="{5E8C129B-D6EE-4250-B774-97D1BA74CC81}" srcOrd="1" destOrd="0" presId="urn:microsoft.com/office/officeart/2005/8/layout/orgChart1"/>
    <dgm:cxn modelId="{FCCE7EF5-8C17-4E4D-8E45-1C5824410855}" srcId="{D73DF802-55A4-48AB-B833-F106C37C96D8}" destId="{998365CC-AB23-44C3-9143-4CE746BEB443}" srcOrd="0" destOrd="0" parTransId="{A5B1875B-CA5A-489D-B5FE-B930FEB0B609}" sibTransId="{605A688D-2C19-4518-BDCD-114BA788BF13}"/>
    <dgm:cxn modelId="{1487E9F7-61CC-4598-B44B-99D2AEE94B17}" type="presParOf" srcId="{0C187989-ADE5-4548-AAAD-0119EA339942}" destId="{BB85EBBE-49D7-49D9-9B49-B8F5BCB9A0CA}" srcOrd="0" destOrd="0" presId="urn:microsoft.com/office/officeart/2005/8/layout/orgChart1"/>
    <dgm:cxn modelId="{CE7D12D1-B72C-46B0-A012-DA4BBA56339F}" type="presParOf" srcId="{BB85EBBE-49D7-49D9-9B49-B8F5BCB9A0CA}" destId="{54884C6E-8C2F-4774-A4EA-FA7E6946EA05}" srcOrd="0" destOrd="0" presId="urn:microsoft.com/office/officeart/2005/8/layout/orgChart1"/>
    <dgm:cxn modelId="{D33F92F7-1ADC-47F9-A2CC-15A13C947F4D}" type="presParOf" srcId="{54884C6E-8C2F-4774-A4EA-FA7E6946EA05}" destId="{E922B329-2A34-4350-A0B1-A1B2F0652ACB}" srcOrd="0" destOrd="0" presId="urn:microsoft.com/office/officeart/2005/8/layout/orgChart1"/>
    <dgm:cxn modelId="{57CD8596-F0CF-4EBD-BCFB-25C839E8E516}" type="presParOf" srcId="{54884C6E-8C2F-4774-A4EA-FA7E6946EA05}" destId="{D7850E5F-8498-4A92-8F9F-16F8B1EDA7F0}" srcOrd="1" destOrd="0" presId="urn:microsoft.com/office/officeart/2005/8/layout/orgChart1"/>
    <dgm:cxn modelId="{C413198C-C118-4BF5-8F7D-69DB147DE466}" type="presParOf" srcId="{BB85EBBE-49D7-49D9-9B49-B8F5BCB9A0CA}" destId="{D6C19CB7-930C-48D6-B91C-2037CEF0F5A7}" srcOrd="1" destOrd="0" presId="urn:microsoft.com/office/officeart/2005/8/layout/orgChart1"/>
    <dgm:cxn modelId="{AFD1A802-059E-41D3-AA30-4B59C5FB94C0}" type="presParOf" srcId="{D6C19CB7-930C-48D6-B91C-2037CEF0F5A7}" destId="{B17D5EC7-0B41-4CFC-A81B-7577FD8A29D8}" srcOrd="0" destOrd="0" presId="urn:microsoft.com/office/officeart/2005/8/layout/orgChart1"/>
    <dgm:cxn modelId="{B2491CA9-9612-4D97-A6D7-BF06CB28CFEF}" type="presParOf" srcId="{D6C19CB7-930C-48D6-B91C-2037CEF0F5A7}" destId="{4F778695-2F80-4613-9B13-96B3F7508859}" srcOrd="1" destOrd="0" presId="urn:microsoft.com/office/officeart/2005/8/layout/orgChart1"/>
    <dgm:cxn modelId="{AE2EE60E-8397-4488-9844-7B2F08C0B583}" type="presParOf" srcId="{4F778695-2F80-4613-9B13-96B3F7508859}" destId="{3AF448D4-3FDD-4CFA-8B34-0B3E7D7146C1}" srcOrd="0" destOrd="0" presId="urn:microsoft.com/office/officeart/2005/8/layout/orgChart1"/>
    <dgm:cxn modelId="{FDD72229-EFDE-4A0E-94BB-B5C3ABD54E7B}" type="presParOf" srcId="{3AF448D4-3FDD-4CFA-8B34-0B3E7D7146C1}" destId="{8CE211A7-E199-4DE5-B41F-DF4D7E1CB557}" srcOrd="0" destOrd="0" presId="urn:microsoft.com/office/officeart/2005/8/layout/orgChart1"/>
    <dgm:cxn modelId="{A2405085-8E2F-4E45-B239-EFB250378D5D}" type="presParOf" srcId="{3AF448D4-3FDD-4CFA-8B34-0B3E7D7146C1}" destId="{F76B06E3-A82F-4418-B8C2-42EF34A9090D}" srcOrd="1" destOrd="0" presId="urn:microsoft.com/office/officeart/2005/8/layout/orgChart1"/>
    <dgm:cxn modelId="{20E1E249-B316-474B-B8DE-BE827AA26FD0}" type="presParOf" srcId="{4F778695-2F80-4613-9B13-96B3F7508859}" destId="{0022DFD4-F7A6-48FE-87A9-8242094D6758}" srcOrd="1" destOrd="0" presId="urn:microsoft.com/office/officeart/2005/8/layout/orgChart1"/>
    <dgm:cxn modelId="{43779138-752D-4B43-9700-CB94DE53B561}" type="presParOf" srcId="{4F778695-2F80-4613-9B13-96B3F7508859}" destId="{77441314-EAD2-4648-AACA-A4A1AF4FFCFC}" srcOrd="2" destOrd="0" presId="urn:microsoft.com/office/officeart/2005/8/layout/orgChart1"/>
    <dgm:cxn modelId="{BFEE8A6C-BA40-40F2-B95E-93F0A22B03F1}" type="presParOf" srcId="{D6C19CB7-930C-48D6-B91C-2037CEF0F5A7}" destId="{FC257FD9-6A3D-49D2-9C93-A4690779DE3B}" srcOrd="2" destOrd="0" presId="urn:microsoft.com/office/officeart/2005/8/layout/orgChart1"/>
    <dgm:cxn modelId="{F69F583C-DEC5-474B-8F22-6216BB3518C6}" type="presParOf" srcId="{D6C19CB7-930C-48D6-B91C-2037CEF0F5A7}" destId="{44BAF336-1E38-4932-8EEF-80EAFDC6B617}" srcOrd="3" destOrd="0" presId="urn:microsoft.com/office/officeart/2005/8/layout/orgChart1"/>
    <dgm:cxn modelId="{E1809431-3169-44FE-ABA2-539C9A808EF6}" type="presParOf" srcId="{44BAF336-1E38-4932-8EEF-80EAFDC6B617}" destId="{E6124381-3BA3-4664-BE65-B171B247C39C}" srcOrd="0" destOrd="0" presId="urn:microsoft.com/office/officeart/2005/8/layout/orgChart1"/>
    <dgm:cxn modelId="{DDE9828A-9ABD-4371-AEAF-5B41EE1401EC}" type="presParOf" srcId="{E6124381-3BA3-4664-BE65-B171B247C39C}" destId="{AC0F6CC6-E7B5-4332-99CD-1BA4ACC4205D}" srcOrd="0" destOrd="0" presId="urn:microsoft.com/office/officeart/2005/8/layout/orgChart1"/>
    <dgm:cxn modelId="{0471BF22-7549-4182-BC39-917AD9B70C5F}" type="presParOf" srcId="{E6124381-3BA3-4664-BE65-B171B247C39C}" destId="{9F903A09-A9C0-4B13-9265-A75E27FEE4A7}" srcOrd="1" destOrd="0" presId="urn:microsoft.com/office/officeart/2005/8/layout/orgChart1"/>
    <dgm:cxn modelId="{6D4E7513-B330-4A5A-B552-F0A9796D2A33}" type="presParOf" srcId="{44BAF336-1E38-4932-8EEF-80EAFDC6B617}" destId="{F93F6C23-12A3-4C13-82E7-F367AFF93BB1}" srcOrd="1" destOrd="0" presId="urn:microsoft.com/office/officeart/2005/8/layout/orgChart1"/>
    <dgm:cxn modelId="{2BA9F69B-006C-4FC6-8E5A-AB32E4D86368}" type="presParOf" srcId="{44BAF336-1E38-4932-8EEF-80EAFDC6B617}" destId="{111FC1ED-E84A-4ECB-AF25-C522477C1181}" srcOrd="2" destOrd="0" presId="urn:microsoft.com/office/officeart/2005/8/layout/orgChart1"/>
    <dgm:cxn modelId="{910DDED3-F8B3-44E9-A289-C9365887EEDF}" type="presParOf" srcId="{D6C19CB7-930C-48D6-B91C-2037CEF0F5A7}" destId="{75368F78-6930-4DFE-95B2-C154CDD2348C}" srcOrd="4" destOrd="0" presId="urn:microsoft.com/office/officeart/2005/8/layout/orgChart1"/>
    <dgm:cxn modelId="{D4ED58D1-B0FF-4A63-B277-9A913BA4565F}" type="presParOf" srcId="{D6C19CB7-930C-48D6-B91C-2037CEF0F5A7}" destId="{D26A4363-A37D-4817-8177-14F34CB58B3B}" srcOrd="5" destOrd="0" presId="urn:microsoft.com/office/officeart/2005/8/layout/orgChart1"/>
    <dgm:cxn modelId="{6AB145A2-F157-48B4-AC94-ACC64AD014EB}" type="presParOf" srcId="{D26A4363-A37D-4817-8177-14F34CB58B3B}" destId="{BDB7FDF8-4326-4FDB-981F-D46D96A872BE}" srcOrd="0" destOrd="0" presId="urn:microsoft.com/office/officeart/2005/8/layout/orgChart1"/>
    <dgm:cxn modelId="{6EB4196A-68FF-448A-80AE-DFFC2D0F68F1}" type="presParOf" srcId="{BDB7FDF8-4326-4FDB-981F-D46D96A872BE}" destId="{F34DDA0B-759C-47B9-94B7-4D57805C7340}" srcOrd="0" destOrd="0" presId="urn:microsoft.com/office/officeart/2005/8/layout/orgChart1"/>
    <dgm:cxn modelId="{FA936B6F-F510-4174-B9CF-0A8FC1BFCDC1}" type="presParOf" srcId="{BDB7FDF8-4326-4FDB-981F-D46D96A872BE}" destId="{F7A4E50C-9805-4BD1-8DE6-32D4CD364797}" srcOrd="1" destOrd="0" presId="urn:microsoft.com/office/officeart/2005/8/layout/orgChart1"/>
    <dgm:cxn modelId="{A89EB85E-CE76-48A1-A715-F08E909F9B10}" type="presParOf" srcId="{D26A4363-A37D-4817-8177-14F34CB58B3B}" destId="{B4731BBE-3B3F-492E-B1B4-6F6B1C673332}" srcOrd="1" destOrd="0" presId="urn:microsoft.com/office/officeart/2005/8/layout/orgChart1"/>
    <dgm:cxn modelId="{4D0BA1B8-E1E6-4A40-AE69-BD8951ADA6EC}" type="presParOf" srcId="{D26A4363-A37D-4817-8177-14F34CB58B3B}" destId="{E20CE0B9-B679-4714-8A71-266BB95328A2}" srcOrd="2" destOrd="0" presId="urn:microsoft.com/office/officeart/2005/8/layout/orgChart1"/>
    <dgm:cxn modelId="{E4DA3F39-E48C-46AE-A658-43EED7DCE48B}" type="presParOf" srcId="{BB85EBBE-49D7-49D9-9B49-B8F5BCB9A0CA}" destId="{8A954458-3DDD-404C-B7F2-7642C9C4D0AB}" srcOrd="2" destOrd="0" presId="urn:microsoft.com/office/officeart/2005/8/layout/orgChart1"/>
    <dgm:cxn modelId="{7E8EBA7E-DBB0-4720-B6D7-F33B5A651508}" type="presParOf" srcId="{8A954458-3DDD-404C-B7F2-7642C9C4D0AB}" destId="{36BB6ADE-0D66-4C12-921B-B7DAA7E59226}" srcOrd="0" destOrd="0" presId="urn:microsoft.com/office/officeart/2005/8/layout/orgChart1"/>
    <dgm:cxn modelId="{306CA24D-1AA5-4D33-8B28-C3D234D0F94D}" type="presParOf" srcId="{8A954458-3DDD-404C-B7F2-7642C9C4D0AB}" destId="{15ED388A-9FF0-4981-B32D-289AEA554008}" srcOrd="1" destOrd="0" presId="urn:microsoft.com/office/officeart/2005/8/layout/orgChart1"/>
    <dgm:cxn modelId="{BC037AEE-8E27-43D8-8A36-E3A4661FAC00}" type="presParOf" srcId="{15ED388A-9FF0-4981-B32D-289AEA554008}" destId="{EC56F21E-C64A-49B8-AEED-327EB8297B26}" srcOrd="0" destOrd="0" presId="urn:microsoft.com/office/officeart/2005/8/layout/orgChart1"/>
    <dgm:cxn modelId="{5BCE4B63-94BC-4C9E-A076-D859DA1B3B52}" type="presParOf" srcId="{EC56F21E-C64A-49B8-AEED-327EB8297B26}" destId="{232D82CF-B720-4840-BE8C-8C75349620EE}" srcOrd="0" destOrd="0" presId="urn:microsoft.com/office/officeart/2005/8/layout/orgChart1"/>
    <dgm:cxn modelId="{9942F6C9-36BD-4915-8488-89FB7B245DE6}" type="presParOf" srcId="{EC56F21E-C64A-49B8-AEED-327EB8297B26}" destId="{5E8C129B-D6EE-4250-B774-97D1BA74CC81}" srcOrd="1" destOrd="0" presId="urn:microsoft.com/office/officeart/2005/8/layout/orgChart1"/>
    <dgm:cxn modelId="{02D84221-FE23-4D8C-A1DB-C4B16A00DC8E}" type="presParOf" srcId="{15ED388A-9FF0-4981-B32D-289AEA554008}" destId="{0447DB51-37FD-4C6E-8781-3C484BE9370D}" srcOrd="1" destOrd="0" presId="urn:microsoft.com/office/officeart/2005/8/layout/orgChart1"/>
    <dgm:cxn modelId="{059C1FF8-90EA-4D64-8F39-0AECBFCEF6CF}" type="presParOf" srcId="{15ED388A-9FF0-4981-B32D-289AEA554008}" destId="{FE096D91-3A3B-4901-8396-909995FA923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B6ADE-0D66-4C12-921B-B7DAA7E59226}">
      <dsp:nvSpPr>
        <dsp:cNvPr id="0" name=""/>
        <dsp:cNvSpPr/>
      </dsp:nvSpPr>
      <dsp:spPr>
        <a:xfrm>
          <a:off x="5019908" y="1133479"/>
          <a:ext cx="237891" cy="1042189"/>
        </a:xfrm>
        <a:custGeom>
          <a:avLst/>
          <a:gdLst/>
          <a:ahLst/>
          <a:cxnLst/>
          <a:rect l="0" t="0" r="0" b="0"/>
          <a:pathLst>
            <a:path>
              <a:moveTo>
                <a:pt x="237891" y="0"/>
              </a:moveTo>
              <a:lnTo>
                <a:pt x="237891" y="1042189"/>
              </a:lnTo>
              <a:lnTo>
                <a:pt x="0" y="1042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68F78-6930-4DFE-95B2-C154CDD2348C}">
      <dsp:nvSpPr>
        <dsp:cNvPr id="0" name=""/>
        <dsp:cNvSpPr/>
      </dsp:nvSpPr>
      <dsp:spPr>
        <a:xfrm>
          <a:off x="5257800" y="1133479"/>
          <a:ext cx="2741411" cy="2084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6487"/>
              </a:lnTo>
              <a:lnTo>
                <a:pt x="2741411" y="1846487"/>
              </a:lnTo>
              <a:lnTo>
                <a:pt x="2741411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57FD9-6A3D-49D2-9C93-A4690779DE3B}">
      <dsp:nvSpPr>
        <dsp:cNvPr id="0" name=""/>
        <dsp:cNvSpPr/>
      </dsp:nvSpPr>
      <dsp:spPr>
        <a:xfrm>
          <a:off x="5212080" y="1133479"/>
          <a:ext cx="91440" cy="2084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D5EC7-0B41-4CFC-A81B-7577FD8A29D8}">
      <dsp:nvSpPr>
        <dsp:cNvPr id="0" name=""/>
        <dsp:cNvSpPr/>
      </dsp:nvSpPr>
      <dsp:spPr>
        <a:xfrm>
          <a:off x="2516388" y="1133479"/>
          <a:ext cx="2741411" cy="2084378"/>
        </a:xfrm>
        <a:custGeom>
          <a:avLst/>
          <a:gdLst/>
          <a:ahLst/>
          <a:cxnLst/>
          <a:rect l="0" t="0" r="0" b="0"/>
          <a:pathLst>
            <a:path>
              <a:moveTo>
                <a:pt x="2741411" y="0"/>
              </a:moveTo>
              <a:lnTo>
                <a:pt x="2741411" y="1846487"/>
              </a:lnTo>
              <a:lnTo>
                <a:pt x="0" y="1846487"/>
              </a:lnTo>
              <a:lnTo>
                <a:pt x="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2B329-2A34-4350-A0B1-A1B2F0652ACB}">
      <dsp:nvSpPr>
        <dsp:cNvPr id="0" name=""/>
        <dsp:cNvSpPr/>
      </dsp:nvSpPr>
      <dsp:spPr>
        <a:xfrm>
          <a:off x="4124985" y="665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800" kern="1200" dirty="0"/>
            <a:t>Hugo Boss</a:t>
          </a:r>
        </a:p>
      </dsp:txBody>
      <dsp:txXfrm>
        <a:off x="4124985" y="665"/>
        <a:ext cx="2265629" cy="1132814"/>
      </dsp:txXfrm>
    </dsp:sp>
    <dsp:sp modelId="{8CE211A7-E199-4DE5-B41F-DF4D7E1CB557}">
      <dsp:nvSpPr>
        <dsp:cNvPr id="0" name=""/>
        <dsp:cNvSpPr/>
      </dsp:nvSpPr>
      <dsp:spPr>
        <a:xfrm>
          <a:off x="1383574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800" kern="1200" dirty="0"/>
            <a:t>Berry Hurtig</a:t>
          </a:r>
        </a:p>
      </dsp:txBody>
      <dsp:txXfrm>
        <a:off x="1383574" y="3217858"/>
        <a:ext cx="2265629" cy="1132814"/>
      </dsp:txXfrm>
    </dsp:sp>
    <dsp:sp modelId="{AC0F6CC6-E7B5-4332-99CD-1BA4ACC4205D}">
      <dsp:nvSpPr>
        <dsp:cNvPr id="0" name=""/>
        <dsp:cNvSpPr/>
      </dsp:nvSpPr>
      <dsp:spPr>
        <a:xfrm>
          <a:off x="4124985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3800" kern="1200"/>
        </a:p>
      </dsp:txBody>
      <dsp:txXfrm>
        <a:off x="4124985" y="3217858"/>
        <a:ext cx="2265629" cy="1132814"/>
      </dsp:txXfrm>
    </dsp:sp>
    <dsp:sp modelId="{F34DDA0B-759C-47B9-94B7-4D57805C7340}">
      <dsp:nvSpPr>
        <dsp:cNvPr id="0" name=""/>
        <dsp:cNvSpPr/>
      </dsp:nvSpPr>
      <dsp:spPr>
        <a:xfrm>
          <a:off x="6866396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800" kern="1200" dirty="0"/>
            <a:t>Susi Genau</a:t>
          </a:r>
        </a:p>
      </dsp:txBody>
      <dsp:txXfrm>
        <a:off x="6866396" y="3217858"/>
        <a:ext cx="2265629" cy="1132814"/>
      </dsp:txXfrm>
    </dsp:sp>
    <dsp:sp modelId="{232D82CF-B720-4840-BE8C-8C75349620EE}">
      <dsp:nvSpPr>
        <dsp:cNvPr id="0" name=""/>
        <dsp:cNvSpPr/>
      </dsp:nvSpPr>
      <dsp:spPr>
        <a:xfrm>
          <a:off x="2754279" y="1609261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3800" kern="1200"/>
        </a:p>
      </dsp:txBody>
      <dsp:txXfrm>
        <a:off x="2754279" y="1609261"/>
        <a:ext cx="2265629" cy="1132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B9730-D3E4-4D6D-8BCA-6C8B12B65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FF4DBA7-9449-4109-838D-75930BB0C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58348B-6A44-47ED-BD88-03D203AB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26A9F7-AA20-4A1B-99BE-80983408C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8B77D5-7478-4073-8D1C-8F69D0A6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976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00D1B-CEDB-4576-82F2-248EEE85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82705F-5ECA-48ED-83FA-9BE7ED13C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5797A-BEBF-429B-B4A4-80EF3039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517FC2-978C-4875-AD00-E32044ED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6983EB-AE87-4FCA-8F57-14CBF7EDC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177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790614C-D703-4234-9D37-73AAF7674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B267E96-2568-4DAE-9B86-F71FDB94C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6FCB26-F582-4EB3-A075-69306771A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8AC09F-F38A-421D-A2C5-16CCE035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B04BF4-F416-44B3-818C-2C32FE470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288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01852-A043-4D27-A794-E45DBB6AF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860CC2-6CA1-4258-957C-0AE5F3A32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C7048C-8C67-43A6-880B-D5ED1E822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63ABC0-1CEA-41AC-A3AC-E8173419F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B323FA-0FC4-4994-9661-A2873DC5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953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D5E44-3766-4924-9C67-32BBE7DC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4E673A-C208-4A9E-9BB3-ABBB15952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BCC6F2-705B-4B8B-B748-2F24B6096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9F1A01-120B-41A2-B714-900BA2A28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E2564D-363D-40B6-87BC-F2F07E23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211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7DE68-A970-4425-94C7-B759BEA12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91E2A2-87A0-4E80-8A92-02D9065D7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1E0B42-A47C-4A14-8900-B1F49A319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C7801F-EEDE-477B-96C7-5B1C8A8B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7A0CB4-4EBA-498F-A0B4-68ED9E68B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707488-DD8D-4E94-B329-533DA4AE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274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F2D3F-13CC-4406-9AEB-47E57255F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C4564F-8099-4CAD-8029-EF942F66F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19114C-FFFC-41A6-A659-8F0AF8A52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F070276-66FB-4297-B4DD-B1C219FA8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4CE7D9F-46EE-4464-A85E-6F50D4EF1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B8727F-FB8C-4F1C-B0E1-A9586F8D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356720-7AA5-4B5C-B947-ABE7203E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2448AF0-213B-4239-924C-B6F78428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436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22533-C681-48D5-87ED-138DFF71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37FCEA6-6A23-4C25-8430-AE805A453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146ECB5-2C9C-48B5-ADB9-D98EFCD0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AD67F9-76B4-4217-9A1E-946B1FD1D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549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C4DCAD0-3CFA-4F0F-845E-A557DEE6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4D39E-2349-4C25-8FCB-D869A645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A2FCDD-4235-4F0B-8174-5502FA1C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50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57CB3-9F32-4CB3-876D-C28860413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78DEC5-4C84-4245-B398-A1CF1EF50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7D9C3F-75F2-4213-88C8-848BF961E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E8E6F1-BE97-4080-A865-1DEDBA99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CCA6E5-214D-41E9-82B3-FCFD3562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274689-0193-4BA4-BFDE-D3B2E05D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863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65361-12B9-4E06-916F-426BA5ED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F41064C-BF7D-4201-8D17-1ADEA7829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736C43-D506-4618-9781-9577A5372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1BEA03-685F-4E9A-BECB-7CB8D14E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22D58E-143B-4CE1-A5DE-41BB107C3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204DC6-7180-447F-BB1E-392A33C0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356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8F2615F-2CF2-4A93-B922-B747FFBF4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F1925C-8341-45E4-BE04-7D754636D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C05BBF-8A8C-4675-86C1-6099C8EC8F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FBFD7-1300-4CF7-9251-493FD6FE4CD1}" type="datetimeFigureOut">
              <a:rPr lang="de-AT" smtClean="0"/>
              <a:t>02.05.2020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B8B809-B5BD-41D0-8877-649A7882A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0B7561-F842-4CD2-AF08-910448D09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700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D2C54-7541-4E98-B295-DFF981049C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1. Präsentation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1E0AB0D-B4FD-402E-9D57-53306B48AA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von Christoph Grill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2476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88602-6164-4516-9337-E331E273E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Programme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0A3830-A426-46F2-99F9-A84F8F31F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Word</a:t>
            </a:r>
          </a:p>
          <a:p>
            <a:r>
              <a:rPr lang="de-DE" dirty="0"/>
              <a:t>Windows</a:t>
            </a:r>
          </a:p>
          <a:p>
            <a:r>
              <a:rPr lang="de-DE" dirty="0"/>
              <a:t>Internet</a:t>
            </a:r>
          </a:p>
          <a:p>
            <a:r>
              <a:rPr lang="de-DE" dirty="0"/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130887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8C97F0-668A-46C1-AFBE-94A77033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Grundlagen der IKT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FDA6B-93F3-4828-B632-BE09F1593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Hardware</a:t>
            </a:r>
          </a:p>
          <a:p>
            <a:r>
              <a:rPr lang="de-AT" dirty="0"/>
              <a:t>Eingabegeräte</a:t>
            </a:r>
          </a:p>
          <a:p>
            <a:r>
              <a:rPr lang="de-AT" dirty="0"/>
              <a:t>Ausgabegeräte</a:t>
            </a:r>
          </a:p>
          <a:p>
            <a:r>
              <a:rPr lang="de-AT" dirty="0"/>
              <a:t>Software</a:t>
            </a:r>
          </a:p>
          <a:p>
            <a:r>
              <a:rPr lang="de-AT" dirty="0"/>
              <a:t>Anwendungsprogramme</a:t>
            </a:r>
          </a:p>
          <a:p>
            <a:r>
              <a:rPr lang="de-AT" dirty="0"/>
              <a:t>Betriebssysteme</a:t>
            </a:r>
          </a:p>
        </p:txBody>
      </p:sp>
    </p:spTree>
    <p:extLst>
      <p:ext uri="{BB962C8B-B14F-4D97-AF65-F5344CB8AC3E}">
        <p14:creationId xmlns:p14="http://schemas.microsoft.com/office/powerpoint/2010/main" val="70156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8D2C3-AB9C-4DDF-9CA4-0B91E8D4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Unsere Firma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7ECF8665-D35B-4526-903D-142D6C0FC9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5887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78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BFD37-1E90-49A7-88E0-26861DF59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Verkaufsgebiete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8119954D-F122-4D09-B392-A4BFC574D3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508019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76314473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8356511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Gebiet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Bereichsleiter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719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Nord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Christoph Huber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853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Wolfang Meyer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385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Süd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Sabine Hofer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419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West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Rosa Musterfrau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517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63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Breitbild</PresentationFormat>
  <Paragraphs>29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1. Präsentation</vt:lpstr>
      <vt:lpstr>Programme</vt:lpstr>
      <vt:lpstr>Grundlagen der IKT</vt:lpstr>
      <vt:lpstr>Unsere Firma</vt:lpstr>
      <vt:lpstr>Verkaufsgebiete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Präsentation</dc:title>
  <dc:creator>fotoboxen .at</dc:creator>
  <cp:lastModifiedBy>fotoboxen .at</cp:lastModifiedBy>
  <cp:revision>8</cp:revision>
  <dcterms:created xsi:type="dcterms:W3CDTF">2020-04-18T10:15:51Z</dcterms:created>
  <dcterms:modified xsi:type="dcterms:W3CDTF">2020-05-02T16:21:00Z</dcterms:modified>
</cp:coreProperties>
</file>